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0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2"/>
          <p:cNvGrpSpPr/>
          <p:nvPr/>
        </p:nvGrpSpPr>
        <p:grpSpPr>
          <a:xfrm>
            <a:off x="5847282" y="-154767"/>
            <a:ext cx="6622454" cy="7140044"/>
            <a:chOff x="5847282" y="-154767"/>
            <a:chExt cx="6622454" cy="7140044"/>
          </a:xfrm>
        </p:grpSpPr>
        <p:grpSp>
          <p:nvGrpSpPr>
            <p:cNvPr id="17" name="Google Shape;17;p2"/>
            <p:cNvGrpSpPr/>
            <p:nvPr/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6376988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696076" y="280988"/>
                <a:ext cx="314325" cy="1419225"/>
              </a:xfrm>
              <a:custGeom>
                <a:rect b="b" l="l" r="r" t="t"/>
                <a:pathLst>
                  <a:path extrusionOk="0" h="298" w="66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cxnSp>
            <p:nvCxnSpPr>
              <p:cNvPr id="20" name="Google Shape;20;p2"/>
              <p:cNvCxnSpPr/>
              <p:nvPr/>
            </p:nvCxnSpPr>
            <p:spPr>
              <a:xfrm rot="10800000">
                <a:off x="6696076" y="280988"/>
                <a:ext cx="0" cy="1862138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  <p:grpSp>
          <p:nvGrpSpPr>
            <p:cNvPr id="21" name="Google Shape;21;p2"/>
            <p:cNvGrpSpPr/>
            <p:nvPr/>
          </p:nvGrpSpPr>
          <p:grpSpPr>
            <a:xfrm>
              <a:off x="8017772" y="-98150"/>
              <a:ext cx="4451964" cy="7083427"/>
              <a:chOff x="8017772" y="-98150"/>
              <a:chExt cx="4451964" cy="7083427"/>
            </a:xfrm>
          </p:grpSpPr>
          <p:sp>
            <p:nvSpPr>
              <p:cNvPr id="22" name="Google Shape;22;p2"/>
              <p:cNvSpPr/>
              <p:nvPr/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23" name="Google Shape;23;p2"/>
              <p:cNvGrpSpPr/>
              <p:nvPr/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4" name="Google Shape;24;p2"/>
                <p:cNvSpPr/>
                <p:nvPr/>
              </p:nvSpPr>
              <p:spPr>
                <a:xfrm>
                  <a:off x="1816102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1816101" y="2205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587376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587376" y="2205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587376" y="2967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1816101" y="2967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1816101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1497013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587375" y="1390651"/>
                  <a:ext cx="1228725" cy="761999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1816101" y="1362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587376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1816101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587376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1816101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grpSp>
              <p:nvGrpSpPr>
                <p:cNvPr id="38" name="Google Shape;38;p2"/>
                <p:cNvGrpSpPr/>
                <p:nvPr/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cxnSp>
                <p:nvCxnSpPr>
                  <p:cNvPr id="39" name="Google Shape;39;p2"/>
                  <p:cNvCxnSpPr/>
                  <p:nvPr/>
                </p:nvCxnSpPr>
                <p:spPr>
                  <a:xfrm>
                    <a:off x="587376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0" name="Google Shape;40;p2"/>
                  <p:cNvCxnSpPr/>
                  <p:nvPr/>
                </p:nvCxnSpPr>
                <p:spPr>
                  <a:xfrm flipH="1" rot="10800000">
                    <a:off x="1816101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1" name="Google Shape;41;p2"/>
                  <p:cNvCxnSpPr/>
                  <p:nvPr/>
                </p:nvCxnSpPr>
                <p:spPr>
                  <a:xfrm rot="10800000">
                    <a:off x="1816101" y="280988"/>
                    <a:ext cx="0" cy="3838575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2" name="Google Shape;42;p2"/>
                  <p:cNvCxnSpPr/>
                  <p:nvPr/>
                </p:nvCxnSpPr>
                <p:spPr>
                  <a:xfrm>
                    <a:off x="587376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3" name="Google Shape;43;p2"/>
                  <p:cNvCxnSpPr/>
                  <p:nvPr/>
                </p:nvCxnSpPr>
                <p:spPr>
                  <a:xfrm flipH="1" rot="10800000">
                    <a:off x="1816101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4" name="Google Shape;44;p2"/>
                  <p:cNvCxnSpPr/>
                  <p:nvPr/>
                </p:nvCxnSpPr>
                <p:spPr>
                  <a:xfrm>
                    <a:off x="587376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45" name="Google Shape;45;p2"/>
                  <p:cNvCxnSpPr/>
                  <p:nvPr/>
                </p:nvCxnSpPr>
                <p:spPr>
                  <a:xfrm flipH="1" rot="10800000">
                    <a:off x="1816101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</p:grpSp>
          </p:grpSp>
          <p:grpSp>
            <p:nvGrpSpPr>
              <p:cNvPr id="46" name="Google Shape;46;p2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47" name="Google Shape;47;p2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48" name="Google Shape;48;p2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49" name="Google Shape;49;p2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50" name="Google Shape;50;p2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51" name="Google Shape;51;p2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52" name="Google Shape;52;p2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3" name="Google Shape;53;p2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55" name="Google Shape;55;p2"/>
              <p:cNvGrpSpPr/>
              <p:nvPr/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6" name="Google Shape;56;p2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7" name="Google Shape;57;p2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58" name="Google Shape;58;p2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59" name="Google Shape;59;p2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0" name="Google Shape;60;p2"/>
            <p:cNvGrpSpPr/>
            <p:nvPr/>
          </p:nvGrpSpPr>
          <p:grpSpPr>
            <a:xfrm rot="10800000">
              <a:off x="5847282" y="-154767"/>
              <a:ext cx="4451964" cy="7083427"/>
              <a:chOff x="8017772" y="-98150"/>
              <a:chExt cx="4451964" cy="7083427"/>
            </a:xfrm>
          </p:grpSpPr>
          <p:sp>
            <p:nvSpPr>
              <p:cNvPr id="61" name="Google Shape;61;p2"/>
              <p:cNvSpPr/>
              <p:nvPr/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62" name="Google Shape;62;p2"/>
              <p:cNvGrpSpPr/>
              <p:nvPr/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3" name="Google Shape;63;p2"/>
                <p:cNvSpPr/>
                <p:nvPr/>
              </p:nvSpPr>
              <p:spPr>
                <a:xfrm>
                  <a:off x="1816102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1816101" y="2205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587376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587376" y="2205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587376" y="2967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1816101" y="2967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1816101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>
                  <a:off x="1497013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587375" y="1390651"/>
                  <a:ext cx="1228725" cy="761999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1816101" y="1362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587376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1816101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587376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1816101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grpSp>
              <p:nvGrpSpPr>
                <p:cNvPr id="77" name="Google Shape;77;p2"/>
                <p:cNvGrpSpPr/>
                <p:nvPr/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cxnSp>
                <p:nvCxnSpPr>
                  <p:cNvPr id="78" name="Google Shape;78;p2"/>
                  <p:cNvCxnSpPr/>
                  <p:nvPr/>
                </p:nvCxnSpPr>
                <p:spPr>
                  <a:xfrm>
                    <a:off x="587376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9" name="Google Shape;79;p2"/>
                  <p:cNvCxnSpPr/>
                  <p:nvPr/>
                </p:nvCxnSpPr>
                <p:spPr>
                  <a:xfrm flipH="1" rot="10800000">
                    <a:off x="1816101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0" name="Google Shape;80;p2"/>
                  <p:cNvCxnSpPr/>
                  <p:nvPr/>
                </p:nvCxnSpPr>
                <p:spPr>
                  <a:xfrm rot="10800000">
                    <a:off x="1816101" y="280988"/>
                    <a:ext cx="0" cy="3838575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1" name="Google Shape;81;p2"/>
                  <p:cNvCxnSpPr/>
                  <p:nvPr/>
                </p:nvCxnSpPr>
                <p:spPr>
                  <a:xfrm>
                    <a:off x="587376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2" name="Google Shape;82;p2"/>
                  <p:cNvCxnSpPr/>
                  <p:nvPr/>
                </p:nvCxnSpPr>
                <p:spPr>
                  <a:xfrm flipH="1" rot="10800000">
                    <a:off x="1816101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3" name="Google Shape;83;p2"/>
                  <p:cNvCxnSpPr/>
                  <p:nvPr/>
                </p:nvCxnSpPr>
                <p:spPr>
                  <a:xfrm>
                    <a:off x="587376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4" name="Google Shape;84;p2"/>
                  <p:cNvCxnSpPr/>
                  <p:nvPr/>
                </p:nvCxnSpPr>
                <p:spPr>
                  <a:xfrm flipH="1" rot="10800000">
                    <a:off x="1816101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</p:grpSp>
          </p:grpSp>
          <p:grpSp>
            <p:nvGrpSpPr>
              <p:cNvPr id="85" name="Google Shape;85;p2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86" name="Google Shape;86;p2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87" name="Google Shape;87;p2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88" name="Google Shape;88;p2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89" name="Google Shape;89;p2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91" name="Google Shape;91;p2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94" name="Google Shape;94;p2"/>
              <p:cNvGrpSpPr/>
              <p:nvPr/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95" name="Google Shape;95;p2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96" name="Google Shape;96;p2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97" name="Google Shape;97;p2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98" name="Google Shape;98;p2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99" name="Google Shape;99;p2"/>
          <p:cNvCxnSpPr/>
          <p:nvPr/>
        </p:nvCxnSpPr>
        <p:spPr>
          <a:xfrm>
            <a:off x="3177288" y="3874279"/>
            <a:ext cx="540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0" name="Google Shape;100;p2"/>
          <p:cNvSpPr txBox="1"/>
          <p:nvPr>
            <p:ph idx="1" type="subTitle"/>
          </p:nvPr>
        </p:nvSpPr>
        <p:spPr>
          <a:xfrm>
            <a:off x="612648" y="4143898"/>
            <a:ext cx="5852160" cy="15453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/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01" name="Google Shape;101;p2"/>
          <p:cNvSpPr txBox="1"/>
          <p:nvPr>
            <p:ph type="ctrTitle"/>
          </p:nvPr>
        </p:nvSpPr>
        <p:spPr>
          <a:xfrm>
            <a:off x="612648" y="533291"/>
            <a:ext cx="5852160" cy="3089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11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11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74" name="Google Shape;274;p11"/>
          <p:cNvCxnSpPr/>
          <p:nvPr/>
        </p:nvCxnSpPr>
        <p:spPr>
          <a:xfrm>
            <a:off x="4667221" y="540000"/>
            <a:ext cx="0" cy="5778000"/>
          </a:xfrm>
          <a:prstGeom prst="straightConnector1">
            <a:avLst/>
          </a:prstGeom>
          <a:noFill/>
          <a:ln cap="flat" cmpd="sng" w="12700">
            <a:solidFill>
              <a:srgbClr val="FFFFFF">
                <a:alpha val="4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5" name="Google Shape;275;p11"/>
          <p:cNvSpPr txBox="1"/>
          <p:nvPr>
            <p:ph idx="1" type="body"/>
          </p:nvPr>
        </p:nvSpPr>
        <p:spPr>
          <a:xfrm>
            <a:off x="597160" y="2311121"/>
            <a:ext cx="3595634" cy="39932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venir"/>
              <a:buNone/>
              <a:defRPr sz="1400"/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840"/>
              <a:buNone/>
              <a:defRPr sz="12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venir"/>
              <a:buNone/>
              <a:defRPr sz="1000"/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7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76" name="Google Shape;276;p11"/>
          <p:cNvSpPr txBox="1"/>
          <p:nvPr>
            <p:ph idx="2" type="body"/>
          </p:nvPr>
        </p:nvSpPr>
        <p:spPr>
          <a:xfrm>
            <a:off x="5134708" y="553615"/>
            <a:ext cx="6440258" cy="5755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 sz="1800"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 sz="18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 sz="18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277" name="Google Shape;277;p11"/>
          <p:cNvSpPr txBox="1"/>
          <p:nvPr>
            <p:ph type="title"/>
          </p:nvPr>
        </p:nvSpPr>
        <p:spPr>
          <a:xfrm>
            <a:off x="597160" y="553616"/>
            <a:ext cx="3595634" cy="1757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3">
  <p:cSld name="Statement 3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2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12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12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82" name="Google Shape;282;p12"/>
          <p:cNvGrpSpPr/>
          <p:nvPr/>
        </p:nvGrpSpPr>
        <p:grpSpPr>
          <a:xfrm rot="2700000">
            <a:off x="10522137" y="4483036"/>
            <a:ext cx="633413" cy="1862138"/>
            <a:chOff x="5959192" y="333389"/>
            <a:chExt cx="633413" cy="1862138"/>
          </a:xfrm>
        </p:grpSpPr>
        <p:grpSp>
          <p:nvGrpSpPr>
            <p:cNvPr id="283" name="Google Shape;283;p12"/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284" name="Google Shape;284;p12"/>
              <p:cNvSpPr/>
              <p:nvPr/>
            </p:nvSpPr>
            <p:spPr>
              <a:xfrm>
                <a:off x="5959192" y="333389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85" name="Google Shape;285;p12"/>
              <p:cNvSpPr/>
              <p:nvPr/>
            </p:nvSpPr>
            <p:spPr>
              <a:xfrm>
                <a:off x="6278280" y="333389"/>
                <a:ext cx="314325" cy="1419225"/>
              </a:xfrm>
              <a:custGeom>
                <a:rect b="b" l="l" r="r" t="t"/>
                <a:pathLst>
                  <a:path extrusionOk="0" h="298" w="66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</p:grpSp>
        <p:cxnSp>
          <p:nvCxnSpPr>
            <p:cNvPr id="286" name="Google Shape;286;p12"/>
            <p:cNvCxnSpPr/>
            <p:nvPr/>
          </p:nvCxnSpPr>
          <p:spPr>
            <a:xfrm rot="10800000">
              <a:off x="6278280" y="333389"/>
              <a:ext cx="0" cy="1862138"/>
            </a:xfrm>
            <a:prstGeom prst="straightConnector1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sp>
        <p:nvSpPr>
          <p:cNvPr id="287" name="Google Shape;287;p12"/>
          <p:cNvSpPr txBox="1"/>
          <p:nvPr>
            <p:ph idx="1" type="body"/>
          </p:nvPr>
        </p:nvSpPr>
        <p:spPr>
          <a:xfrm>
            <a:off x="612648" y="548640"/>
            <a:ext cx="8266176" cy="56052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b="0" sz="4000" cap="none">
                <a:solidFill>
                  <a:srgbClr val="3F3F3F"/>
                </a:solidFill>
                <a:latin typeface="Batang"/>
                <a:ea typeface="Batang"/>
                <a:cs typeface="Batang"/>
                <a:sym typeface="Batang"/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b="0" sz="3200" cap="none">
                <a:solidFill>
                  <a:srgbClr val="3F3F3F"/>
                </a:solidFill>
                <a:latin typeface="Batang"/>
                <a:ea typeface="Batang"/>
                <a:cs typeface="Batang"/>
                <a:sym typeface="Batang"/>
              </a:defRPr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960"/>
              <a:buNone/>
              <a:defRPr b="0" sz="2800" cap="none">
                <a:solidFill>
                  <a:srgbClr val="3F3F3F"/>
                </a:solidFill>
                <a:latin typeface="Batang"/>
                <a:ea typeface="Batang"/>
                <a:cs typeface="Batang"/>
                <a:sym typeface="Batang"/>
              </a:defRPr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Batang"/>
              <a:buNone/>
              <a:defRPr b="0" sz="2400" cap="none">
                <a:solidFill>
                  <a:srgbClr val="3F3F3F"/>
                </a:solidFill>
                <a:latin typeface="Batang"/>
                <a:ea typeface="Batang"/>
                <a:cs typeface="Batang"/>
                <a:sym typeface="Batang"/>
              </a:defRPr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sz="2000" cap="none">
                <a:solidFill>
                  <a:srgbClr val="3F3F3F"/>
                </a:solidFill>
                <a:latin typeface="Batang"/>
                <a:ea typeface="Batang"/>
                <a:cs typeface="Batang"/>
                <a:sym typeface="Batang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8" name="Google Shape;288;p12"/>
          <p:cNvSpPr txBox="1"/>
          <p:nvPr>
            <p:ph type="title"/>
          </p:nvPr>
        </p:nvSpPr>
        <p:spPr>
          <a:xfrm>
            <a:off x="612648" y="-1133856"/>
            <a:ext cx="10652760" cy="11338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>
  <p:cSld name="Conclusion">
    <p:bg>
      <p:bgPr>
        <a:solidFill>
          <a:schemeClr val="lt2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3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13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13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93" name="Google Shape;293;p13"/>
          <p:cNvGrpSpPr/>
          <p:nvPr/>
        </p:nvGrpSpPr>
        <p:grpSpPr>
          <a:xfrm>
            <a:off x="10345635" y="649304"/>
            <a:ext cx="924390" cy="1372591"/>
            <a:chOff x="1079500" y="649304"/>
            <a:chExt cx="924390" cy="1372591"/>
          </a:xfrm>
        </p:grpSpPr>
        <p:sp>
          <p:nvSpPr>
            <p:cNvPr id="294" name="Google Shape;294;p13"/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27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295" name="Google Shape;295;p13"/>
            <p:cNvGrpSpPr/>
            <p:nvPr/>
          </p:nvGrpSpPr>
          <p:grpSpPr>
            <a:xfrm rot="10800000">
              <a:off x="1079500" y="976581"/>
              <a:ext cx="924390" cy="1045314"/>
              <a:chOff x="6200905" y="2967038"/>
              <a:chExt cx="924390" cy="1045314"/>
            </a:xfrm>
          </p:grpSpPr>
          <p:grpSp>
            <p:nvGrpSpPr>
              <p:cNvPr id="296" name="Google Shape;296;p13"/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97" name="Google Shape;297;p13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298" name="Google Shape;298;p13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299" name="Google Shape;299;p13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00" name="Google Shape;300;p13"/>
              <p:cNvGrpSpPr/>
              <p:nvPr/>
            </p:nvGrpSpPr>
            <p:grpSpPr>
              <a:xfrm flipH="1" rot="-2700000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301" name="Google Shape;301;p13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02" name="Google Shape;302;p13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303" name="Google Shape;303;p13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304" name="Google Shape;304;p13"/>
          <p:cNvCxnSpPr/>
          <p:nvPr/>
        </p:nvCxnSpPr>
        <p:spPr>
          <a:xfrm>
            <a:off x="731520" y="3281986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05" name="Google Shape;305;p13"/>
          <p:cNvSpPr txBox="1"/>
          <p:nvPr>
            <p:ph idx="1" type="body"/>
          </p:nvPr>
        </p:nvSpPr>
        <p:spPr>
          <a:xfrm>
            <a:off x="612775" y="3594099"/>
            <a:ext cx="10890374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595959"/>
                </a:solidFill>
              </a:defRPr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>
                <a:solidFill>
                  <a:srgbClr val="595959"/>
                </a:solidFill>
              </a:defRPr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595959"/>
                </a:solidFill>
              </a:defRPr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>
                <a:solidFill>
                  <a:srgbClr val="595959"/>
                </a:solidFill>
              </a:defRPr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595959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6" name="Google Shape;306;p13"/>
          <p:cNvSpPr txBox="1"/>
          <p:nvPr>
            <p:ph type="title"/>
          </p:nvPr>
        </p:nvSpPr>
        <p:spPr>
          <a:xfrm>
            <a:off x="614676" y="1847088"/>
            <a:ext cx="7342307" cy="11338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Photo 1">
  <p:cSld name="Title, Photo 1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4"/>
          <p:cNvSpPr/>
          <p:nvPr/>
        </p:nvSpPr>
        <p:spPr>
          <a:xfrm>
            <a:off x="-2" y="-1"/>
            <a:ext cx="12192001" cy="4986425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09" name="Google Shape;309;p14"/>
          <p:cNvPicPr preferRelativeResize="0"/>
          <p:nvPr>
            <p:ph idx="2" type="pic"/>
          </p:nvPr>
        </p:nvPicPr>
        <p:blipFill/>
        <p:spPr>
          <a:xfrm>
            <a:off x="250372" y="239487"/>
            <a:ext cx="11691255" cy="4461693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-21998" l="0" r="-7999" t="0"/>
            </a:stretch>
          </a:blipFill>
          <a:ln>
            <a:noFill/>
          </a:ln>
        </p:spPr>
      </p:pic>
      <p:sp>
        <p:nvSpPr>
          <p:cNvPr id="310" name="Google Shape;310;p14"/>
          <p:cNvSpPr txBox="1"/>
          <p:nvPr>
            <p:ph idx="1" type="subTitle"/>
          </p:nvPr>
        </p:nvSpPr>
        <p:spPr>
          <a:xfrm>
            <a:off x="612648" y="5972628"/>
            <a:ext cx="10972800" cy="548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/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11" name="Google Shape;311;p14"/>
          <p:cNvSpPr txBox="1"/>
          <p:nvPr>
            <p:ph type="ctrTitle"/>
          </p:nvPr>
        </p:nvSpPr>
        <p:spPr>
          <a:xfrm>
            <a:off x="612648" y="5218032"/>
            <a:ext cx="10972800" cy="7863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3">
  <p:cSld name="Title 3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15"/>
          <p:cNvGrpSpPr/>
          <p:nvPr/>
        </p:nvGrpSpPr>
        <p:grpSpPr>
          <a:xfrm flipH="1">
            <a:off x="7846965" y="-280456"/>
            <a:ext cx="4451962" cy="6580281"/>
            <a:chOff x="-106927" y="-280456"/>
            <a:chExt cx="4451962" cy="6580281"/>
          </a:xfrm>
        </p:grpSpPr>
        <p:grpSp>
          <p:nvGrpSpPr>
            <p:cNvPr id="314" name="Google Shape;314;p15"/>
            <p:cNvGrpSpPr/>
            <p:nvPr/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15" name="Google Shape;315;p15"/>
              <p:cNvSpPr/>
              <p:nvPr/>
            </p:nvSpPr>
            <p:spPr>
              <a:xfrm>
                <a:off x="1816101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16" name="Google Shape;316;p15"/>
              <p:cNvSpPr/>
              <p:nvPr/>
            </p:nvSpPr>
            <p:spPr>
              <a:xfrm>
                <a:off x="1816101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17" name="Google Shape;317;p15"/>
              <p:cNvSpPr/>
              <p:nvPr/>
            </p:nvSpPr>
            <p:spPr>
              <a:xfrm>
                <a:off x="587376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18" name="Google Shape;318;p15"/>
              <p:cNvSpPr/>
              <p:nvPr/>
            </p:nvSpPr>
            <p:spPr>
              <a:xfrm>
                <a:off x="587376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19" name="Google Shape;319;p15"/>
              <p:cNvSpPr/>
              <p:nvPr/>
            </p:nvSpPr>
            <p:spPr>
              <a:xfrm>
                <a:off x="587376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20" name="Google Shape;320;p15"/>
              <p:cNvSpPr/>
              <p:nvPr/>
            </p:nvSpPr>
            <p:spPr>
              <a:xfrm>
                <a:off x="1816101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21" name="Google Shape;321;p15"/>
              <p:cNvSpPr/>
              <p:nvPr/>
            </p:nvSpPr>
            <p:spPr>
              <a:xfrm>
                <a:off x="1816101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22" name="Google Shape;322;p15"/>
              <p:cNvSpPr/>
              <p:nvPr/>
            </p:nvSpPr>
            <p:spPr>
              <a:xfrm>
                <a:off x="1497013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23" name="Google Shape;323;p15"/>
              <p:cNvSpPr/>
              <p:nvPr/>
            </p:nvSpPr>
            <p:spPr>
              <a:xfrm>
                <a:off x="587376" y="1390651"/>
                <a:ext cx="1228725" cy="761999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24" name="Google Shape;324;p15"/>
              <p:cNvSpPr/>
              <p:nvPr/>
            </p:nvSpPr>
            <p:spPr>
              <a:xfrm>
                <a:off x="1816101" y="1362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25" name="Google Shape;325;p15"/>
              <p:cNvSpPr/>
              <p:nvPr/>
            </p:nvSpPr>
            <p:spPr>
              <a:xfrm>
                <a:off x="587376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26" name="Google Shape;326;p15"/>
              <p:cNvSpPr/>
              <p:nvPr/>
            </p:nvSpPr>
            <p:spPr>
              <a:xfrm>
                <a:off x="1816101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27" name="Google Shape;327;p15"/>
              <p:cNvSpPr/>
              <p:nvPr/>
            </p:nvSpPr>
            <p:spPr>
              <a:xfrm>
                <a:off x="587376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28" name="Google Shape;328;p15"/>
              <p:cNvSpPr/>
              <p:nvPr/>
            </p:nvSpPr>
            <p:spPr>
              <a:xfrm>
                <a:off x="1816101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329" name="Google Shape;329;p15"/>
              <p:cNvGrpSpPr/>
              <p:nvPr/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cxnSp>
              <p:nvCxnSpPr>
                <p:cNvPr id="330" name="Google Shape;330;p15"/>
                <p:cNvCxnSpPr/>
                <p:nvPr/>
              </p:nvCxnSpPr>
              <p:spPr>
                <a:xfrm>
                  <a:off x="587376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31" name="Google Shape;331;p15"/>
                <p:cNvCxnSpPr/>
                <p:nvPr/>
              </p:nvCxnSpPr>
              <p:spPr>
                <a:xfrm flipH="1" rot="10800000">
                  <a:off x="1816101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32" name="Google Shape;332;p15"/>
                <p:cNvCxnSpPr/>
                <p:nvPr/>
              </p:nvCxnSpPr>
              <p:spPr>
                <a:xfrm rot="10800000">
                  <a:off x="1816101" y="280988"/>
                  <a:ext cx="0" cy="3838575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33" name="Google Shape;333;p15"/>
                <p:cNvCxnSpPr/>
                <p:nvPr/>
              </p:nvCxnSpPr>
              <p:spPr>
                <a:xfrm>
                  <a:off x="587376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34" name="Google Shape;334;p15"/>
                <p:cNvCxnSpPr/>
                <p:nvPr/>
              </p:nvCxnSpPr>
              <p:spPr>
                <a:xfrm flipH="1" rot="10800000">
                  <a:off x="1816101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35" name="Google Shape;335;p15"/>
                <p:cNvCxnSpPr/>
                <p:nvPr/>
              </p:nvCxnSpPr>
              <p:spPr>
                <a:xfrm>
                  <a:off x="587376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36" name="Google Shape;336;p15"/>
                <p:cNvCxnSpPr/>
                <p:nvPr/>
              </p:nvCxnSpPr>
              <p:spPr>
                <a:xfrm flipH="1" rot="10800000">
                  <a:off x="1816101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337" name="Google Shape;337;p15"/>
            <p:cNvGrpSpPr/>
            <p:nvPr/>
          </p:nvGrpSpPr>
          <p:grpSpPr>
            <a:xfrm rot="-8100000">
              <a:off x="462804" y="3304268"/>
              <a:ext cx="1785984" cy="2261968"/>
              <a:chOff x="3125006" y="3120856"/>
              <a:chExt cx="1785984" cy="2261968"/>
            </a:xfrm>
          </p:grpSpPr>
          <p:grpSp>
            <p:nvGrpSpPr>
              <p:cNvPr id="338" name="Google Shape;338;p15"/>
              <p:cNvGrpSpPr/>
              <p:nvPr/>
            </p:nvGrpSpPr>
            <p:grpSpPr>
              <a:xfrm>
                <a:off x="3136819" y="3120856"/>
                <a:ext cx="1760933" cy="2261968"/>
                <a:chOff x="4749017" y="2945157"/>
                <a:chExt cx="1760933" cy="2261968"/>
              </a:xfrm>
            </p:grpSpPr>
            <p:cxnSp>
              <p:nvCxnSpPr>
                <p:cNvPr id="339" name="Google Shape;339;p15"/>
                <p:cNvCxnSpPr/>
                <p:nvPr/>
              </p:nvCxnSpPr>
              <p:spPr>
                <a:xfrm>
                  <a:off x="5630197" y="2998646"/>
                  <a:ext cx="0" cy="2208479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0" name="Google Shape;340;p15"/>
                <p:cNvCxnSpPr/>
                <p:nvPr/>
              </p:nvCxnSpPr>
              <p:spPr>
                <a:xfrm>
                  <a:off x="4749017" y="4416771"/>
                  <a:ext cx="1760933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341" name="Google Shape;341;p15"/>
                <p:cNvSpPr/>
                <p:nvPr/>
              </p:nvSpPr>
              <p:spPr>
                <a:xfrm rot="-8100000">
                  <a:off x="5136242" y="3224252"/>
                  <a:ext cx="987915" cy="987915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42" name="Google Shape;342;p15"/>
                <p:cNvSpPr/>
                <p:nvPr/>
              </p:nvSpPr>
              <p:spPr>
                <a:xfrm rot="-8100000">
                  <a:off x="5327037" y="3070731"/>
                  <a:ext cx="606323" cy="606323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grpSp>
            <p:nvGrpSpPr>
              <p:cNvPr id="343" name="Google Shape;343;p15"/>
              <p:cNvGrpSpPr/>
              <p:nvPr/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44" name="Google Shape;344;p15"/>
                <p:cNvSpPr/>
                <p:nvPr/>
              </p:nvSpPr>
              <p:spPr>
                <a:xfrm>
                  <a:off x="6879836" y="3521665"/>
                  <a:ext cx="892801" cy="1794975"/>
                </a:xfrm>
                <a:custGeom>
                  <a:rect b="b" l="l" r="r" t="t"/>
                  <a:pathLst>
                    <a:path extrusionOk="0" h="1794975" w="892801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45" name="Google Shape;345;p15"/>
                <p:cNvSpPr/>
                <p:nvPr/>
              </p:nvSpPr>
              <p:spPr>
                <a:xfrm>
                  <a:off x="7772637" y="3516901"/>
                  <a:ext cx="893183" cy="1795123"/>
                </a:xfrm>
                <a:custGeom>
                  <a:rect b="b" l="l" r="r" t="t"/>
                  <a:pathLst>
                    <a:path extrusionOk="0" h="1795123" w="89318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</p:grpSp>
        <p:grpSp>
          <p:nvGrpSpPr>
            <p:cNvPr id="346" name="Google Shape;346;p15"/>
            <p:cNvGrpSpPr/>
            <p:nvPr/>
          </p:nvGrpSpPr>
          <p:grpSpPr>
            <a:xfrm rot="10800000">
              <a:off x="555957" y="5254511"/>
              <a:ext cx="924389" cy="1045314"/>
              <a:chOff x="6200906" y="2967038"/>
              <a:chExt cx="924389" cy="1045314"/>
            </a:xfrm>
          </p:grpSpPr>
          <p:grpSp>
            <p:nvGrpSpPr>
              <p:cNvPr id="347" name="Google Shape;347;p15"/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348" name="Google Shape;348;p15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49" name="Google Shape;349;p15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350" name="Google Shape;350;p15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51" name="Google Shape;351;p15"/>
              <p:cNvGrpSpPr/>
              <p:nvPr/>
            </p:nvGrpSpPr>
            <p:grpSpPr>
              <a:xfrm flipH="1" rot="-2700000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352" name="Google Shape;352;p15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53" name="Google Shape;353;p15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354" name="Google Shape;354;p15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355" name="Google Shape;355;p15"/>
          <p:cNvGrpSpPr/>
          <p:nvPr/>
        </p:nvGrpSpPr>
        <p:grpSpPr>
          <a:xfrm>
            <a:off x="-113838" y="-280456"/>
            <a:ext cx="4451962" cy="6580281"/>
            <a:chOff x="-106927" y="-280456"/>
            <a:chExt cx="4451962" cy="6580281"/>
          </a:xfrm>
        </p:grpSpPr>
        <p:grpSp>
          <p:nvGrpSpPr>
            <p:cNvPr id="356" name="Google Shape;356;p15"/>
            <p:cNvGrpSpPr/>
            <p:nvPr/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57" name="Google Shape;357;p15"/>
              <p:cNvSpPr/>
              <p:nvPr/>
            </p:nvSpPr>
            <p:spPr>
              <a:xfrm>
                <a:off x="1816101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58" name="Google Shape;358;p15"/>
              <p:cNvSpPr/>
              <p:nvPr/>
            </p:nvSpPr>
            <p:spPr>
              <a:xfrm>
                <a:off x="1816101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59" name="Google Shape;359;p15"/>
              <p:cNvSpPr/>
              <p:nvPr/>
            </p:nvSpPr>
            <p:spPr>
              <a:xfrm>
                <a:off x="587376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60" name="Google Shape;360;p15"/>
              <p:cNvSpPr/>
              <p:nvPr/>
            </p:nvSpPr>
            <p:spPr>
              <a:xfrm>
                <a:off x="587376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61" name="Google Shape;361;p15"/>
              <p:cNvSpPr/>
              <p:nvPr/>
            </p:nvSpPr>
            <p:spPr>
              <a:xfrm>
                <a:off x="587376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62" name="Google Shape;362;p15"/>
              <p:cNvSpPr/>
              <p:nvPr/>
            </p:nvSpPr>
            <p:spPr>
              <a:xfrm>
                <a:off x="1816101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63" name="Google Shape;363;p15"/>
              <p:cNvSpPr/>
              <p:nvPr/>
            </p:nvSpPr>
            <p:spPr>
              <a:xfrm>
                <a:off x="1816101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64" name="Google Shape;364;p15"/>
              <p:cNvSpPr/>
              <p:nvPr/>
            </p:nvSpPr>
            <p:spPr>
              <a:xfrm>
                <a:off x="1497013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65" name="Google Shape;365;p15"/>
              <p:cNvSpPr/>
              <p:nvPr/>
            </p:nvSpPr>
            <p:spPr>
              <a:xfrm>
                <a:off x="587376" y="1390651"/>
                <a:ext cx="1228725" cy="761999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66" name="Google Shape;366;p15"/>
              <p:cNvSpPr/>
              <p:nvPr/>
            </p:nvSpPr>
            <p:spPr>
              <a:xfrm>
                <a:off x="1816101" y="1362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67" name="Google Shape;367;p15"/>
              <p:cNvSpPr/>
              <p:nvPr/>
            </p:nvSpPr>
            <p:spPr>
              <a:xfrm>
                <a:off x="587376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68" name="Google Shape;368;p15"/>
              <p:cNvSpPr/>
              <p:nvPr/>
            </p:nvSpPr>
            <p:spPr>
              <a:xfrm>
                <a:off x="1816101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69" name="Google Shape;369;p15"/>
              <p:cNvSpPr/>
              <p:nvPr/>
            </p:nvSpPr>
            <p:spPr>
              <a:xfrm>
                <a:off x="587376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370" name="Google Shape;370;p15"/>
              <p:cNvSpPr/>
              <p:nvPr/>
            </p:nvSpPr>
            <p:spPr>
              <a:xfrm>
                <a:off x="1816101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371" name="Google Shape;371;p15"/>
              <p:cNvGrpSpPr/>
              <p:nvPr/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cxnSp>
              <p:nvCxnSpPr>
                <p:cNvPr id="372" name="Google Shape;372;p15"/>
                <p:cNvCxnSpPr/>
                <p:nvPr/>
              </p:nvCxnSpPr>
              <p:spPr>
                <a:xfrm>
                  <a:off x="587376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73" name="Google Shape;373;p15"/>
                <p:cNvCxnSpPr/>
                <p:nvPr/>
              </p:nvCxnSpPr>
              <p:spPr>
                <a:xfrm flipH="1" rot="10800000">
                  <a:off x="1816101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74" name="Google Shape;374;p15"/>
                <p:cNvCxnSpPr/>
                <p:nvPr/>
              </p:nvCxnSpPr>
              <p:spPr>
                <a:xfrm rot="10800000">
                  <a:off x="1816101" y="280988"/>
                  <a:ext cx="0" cy="3838575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75" name="Google Shape;375;p15"/>
                <p:cNvCxnSpPr/>
                <p:nvPr/>
              </p:nvCxnSpPr>
              <p:spPr>
                <a:xfrm>
                  <a:off x="587376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76" name="Google Shape;376;p15"/>
                <p:cNvCxnSpPr/>
                <p:nvPr/>
              </p:nvCxnSpPr>
              <p:spPr>
                <a:xfrm flipH="1" rot="10800000">
                  <a:off x="1816101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77" name="Google Shape;377;p15"/>
                <p:cNvCxnSpPr/>
                <p:nvPr/>
              </p:nvCxnSpPr>
              <p:spPr>
                <a:xfrm>
                  <a:off x="587376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378" name="Google Shape;378;p15"/>
                <p:cNvCxnSpPr/>
                <p:nvPr/>
              </p:nvCxnSpPr>
              <p:spPr>
                <a:xfrm flipH="1" rot="10800000">
                  <a:off x="1816101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379" name="Google Shape;379;p15"/>
            <p:cNvGrpSpPr/>
            <p:nvPr/>
          </p:nvGrpSpPr>
          <p:grpSpPr>
            <a:xfrm rot="-8100000">
              <a:off x="462804" y="3304268"/>
              <a:ext cx="1785984" cy="2261968"/>
              <a:chOff x="3125006" y="3120856"/>
              <a:chExt cx="1785984" cy="2261968"/>
            </a:xfrm>
          </p:grpSpPr>
          <p:grpSp>
            <p:nvGrpSpPr>
              <p:cNvPr id="380" name="Google Shape;380;p15"/>
              <p:cNvGrpSpPr/>
              <p:nvPr/>
            </p:nvGrpSpPr>
            <p:grpSpPr>
              <a:xfrm>
                <a:off x="3136819" y="3120856"/>
                <a:ext cx="1760933" cy="2261968"/>
                <a:chOff x="4749017" y="2945157"/>
                <a:chExt cx="1760933" cy="2261968"/>
              </a:xfrm>
            </p:grpSpPr>
            <p:cxnSp>
              <p:nvCxnSpPr>
                <p:cNvPr id="381" name="Google Shape;381;p15"/>
                <p:cNvCxnSpPr/>
                <p:nvPr/>
              </p:nvCxnSpPr>
              <p:spPr>
                <a:xfrm>
                  <a:off x="5630197" y="2998646"/>
                  <a:ext cx="0" cy="2208479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82" name="Google Shape;382;p15"/>
                <p:cNvCxnSpPr/>
                <p:nvPr/>
              </p:nvCxnSpPr>
              <p:spPr>
                <a:xfrm>
                  <a:off x="4749017" y="4416771"/>
                  <a:ext cx="1760933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383" name="Google Shape;383;p15"/>
                <p:cNvSpPr/>
                <p:nvPr/>
              </p:nvSpPr>
              <p:spPr>
                <a:xfrm rot="-8100000">
                  <a:off x="5136242" y="3224252"/>
                  <a:ext cx="987915" cy="987915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84" name="Google Shape;384;p15"/>
                <p:cNvSpPr/>
                <p:nvPr/>
              </p:nvSpPr>
              <p:spPr>
                <a:xfrm rot="-8100000">
                  <a:off x="5327037" y="3070731"/>
                  <a:ext cx="606323" cy="606323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grpSp>
            <p:nvGrpSpPr>
              <p:cNvPr id="385" name="Google Shape;385;p15"/>
              <p:cNvGrpSpPr/>
              <p:nvPr/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86" name="Google Shape;386;p15"/>
                <p:cNvSpPr/>
                <p:nvPr/>
              </p:nvSpPr>
              <p:spPr>
                <a:xfrm>
                  <a:off x="6879836" y="3521665"/>
                  <a:ext cx="892801" cy="1794975"/>
                </a:xfrm>
                <a:custGeom>
                  <a:rect b="b" l="l" r="r" t="t"/>
                  <a:pathLst>
                    <a:path extrusionOk="0" h="1794975" w="892801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87" name="Google Shape;387;p15"/>
                <p:cNvSpPr/>
                <p:nvPr/>
              </p:nvSpPr>
              <p:spPr>
                <a:xfrm>
                  <a:off x="7772637" y="3516901"/>
                  <a:ext cx="893183" cy="1795123"/>
                </a:xfrm>
                <a:custGeom>
                  <a:rect b="b" l="l" r="r" t="t"/>
                  <a:pathLst>
                    <a:path extrusionOk="0" h="1795123" w="89318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</p:grpSp>
        <p:grpSp>
          <p:nvGrpSpPr>
            <p:cNvPr id="388" name="Google Shape;388;p15"/>
            <p:cNvGrpSpPr/>
            <p:nvPr/>
          </p:nvGrpSpPr>
          <p:grpSpPr>
            <a:xfrm rot="10800000">
              <a:off x="555957" y="5254511"/>
              <a:ext cx="924389" cy="1045314"/>
              <a:chOff x="6200906" y="2967038"/>
              <a:chExt cx="924389" cy="1045314"/>
            </a:xfrm>
          </p:grpSpPr>
          <p:grpSp>
            <p:nvGrpSpPr>
              <p:cNvPr id="389" name="Google Shape;389;p15"/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390" name="Google Shape;390;p15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91" name="Google Shape;391;p15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392" name="Google Shape;392;p15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93" name="Google Shape;393;p15"/>
              <p:cNvGrpSpPr/>
              <p:nvPr/>
            </p:nvGrpSpPr>
            <p:grpSpPr>
              <a:xfrm flipH="1" rot="-2700000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394" name="Google Shape;394;p15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395" name="Google Shape;395;p15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396" name="Google Shape;396;p15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397" name="Google Shape;397;p15"/>
          <p:cNvCxnSpPr/>
          <p:nvPr/>
        </p:nvCxnSpPr>
        <p:spPr>
          <a:xfrm>
            <a:off x="5826000" y="3471891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98" name="Google Shape;398;p15"/>
          <p:cNvSpPr txBox="1"/>
          <p:nvPr>
            <p:ph idx="1" type="subTitle"/>
          </p:nvPr>
        </p:nvSpPr>
        <p:spPr>
          <a:xfrm>
            <a:off x="3215640" y="1796175"/>
            <a:ext cx="5760720" cy="14140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/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99" name="Google Shape;399;p15"/>
          <p:cNvSpPr txBox="1"/>
          <p:nvPr>
            <p:ph type="ctrTitle"/>
          </p:nvPr>
        </p:nvSpPr>
        <p:spPr>
          <a:xfrm>
            <a:off x="2621280" y="3689939"/>
            <a:ext cx="6949440" cy="2790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hoto 3">
  <p:cSld name="Title Photo 3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402" name="Google Shape;402;p16"/>
          <p:cNvGrpSpPr/>
          <p:nvPr/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03" name="Google Shape;403;p16"/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lt2">
                <a:alpha val="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404" name="Google Shape;404;p16"/>
            <p:cNvGrpSpPr/>
            <p:nvPr/>
          </p:nvGrpSpPr>
          <p:grpSpPr>
            <a:xfrm>
              <a:off x="5422657" y="2958667"/>
              <a:ext cx="1332015" cy="987941"/>
              <a:chOff x="6580978" y="2958667"/>
              <a:chExt cx="1332015" cy="987941"/>
            </a:xfrm>
          </p:grpSpPr>
          <p:grpSp>
            <p:nvGrpSpPr>
              <p:cNvPr id="405" name="Google Shape;405;p16"/>
              <p:cNvGrpSpPr/>
              <p:nvPr/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06" name="Google Shape;406;p16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407" name="Google Shape;407;p16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408" name="Google Shape;408;p16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409" name="Google Shape;409;p16"/>
              <p:cNvGrpSpPr/>
              <p:nvPr/>
            </p:nvGrpSpPr>
            <p:grpSpPr>
              <a:xfrm flipH="1" rot="-2700000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10" name="Google Shape;410;p16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411" name="Google Shape;411;p16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412" name="Google Shape;412;p16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pic>
        <p:nvPicPr>
          <p:cNvPr id="413" name="Google Shape;413;p16"/>
          <p:cNvPicPr preferRelativeResize="0"/>
          <p:nvPr>
            <p:ph idx="2" type="pic"/>
          </p:nvPr>
        </p:nvPicPr>
        <p:blipFill/>
        <p:spPr>
          <a:xfrm>
            <a:off x="6500212" y="295656"/>
            <a:ext cx="5372481" cy="6288459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414" name="Google Shape;414;p16"/>
          <p:cNvSpPr txBox="1"/>
          <p:nvPr>
            <p:ph idx="1" type="subTitle"/>
          </p:nvPr>
        </p:nvSpPr>
        <p:spPr>
          <a:xfrm>
            <a:off x="576072" y="4937760"/>
            <a:ext cx="4937760" cy="13807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/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415" name="Google Shape;415;p16"/>
          <p:cNvSpPr txBox="1"/>
          <p:nvPr>
            <p:ph type="ctrTitle"/>
          </p:nvPr>
        </p:nvSpPr>
        <p:spPr>
          <a:xfrm>
            <a:off x="576072" y="1188720"/>
            <a:ext cx="4937760" cy="3739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bg>
      <p:bgPr>
        <a:solidFill>
          <a:schemeClr val="lt2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17"/>
          <p:cNvGrpSpPr/>
          <p:nvPr/>
        </p:nvGrpSpPr>
        <p:grpSpPr>
          <a:xfrm flipH="1">
            <a:off x="8013056" y="-465649"/>
            <a:ext cx="4485637" cy="7824728"/>
            <a:chOff x="-113838" y="-465649"/>
            <a:chExt cx="4485637" cy="7824728"/>
          </a:xfrm>
        </p:grpSpPr>
        <p:grpSp>
          <p:nvGrpSpPr>
            <p:cNvPr id="418" name="Google Shape;418;p17"/>
            <p:cNvGrpSpPr/>
            <p:nvPr/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419" name="Google Shape;419;p17"/>
              <p:cNvSpPr/>
              <p:nvPr/>
            </p:nvSpPr>
            <p:spPr>
              <a:xfrm>
                <a:off x="1816101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20" name="Google Shape;420;p17"/>
              <p:cNvSpPr/>
              <p:nvPr/>
            </p:nvSpPr>
            <p:spPr>
              <a:xfrm>
                <a:off x="1816101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21" name="Google Shape;421;p17"/>
              <p:cNvSpPr/>
              <p:nvPr/>
            </p:nvSpPr>
            <p:spPr>
              <a:xfrm>
                <a:off x="587376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22" name="Google Shape;422;p17"/>
              <p:cNvSpPr/>
              <p:nvPr/>
            </p:nvSpPr>
            <p:spPr>
              <a:xfrm>
                <a:off x="587376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23" name="Google Shape;423;p17"/>
              <p:cNvSpPr/>
              <p:nvPr/>
            </p:nvSpPr>
            <p:spPr>
              <a:xfrm>
                <a:off x="587376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24" name="Google Shape;424;p17"/>
              <p:cNvSpPr/>
              <p:nvPr/>
            </p:nvSpPr>
            <p:spPr>
              <a:xfrm>
                <a:off x="1816101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25" name="Google Shape;425;p17"/>
              <p:cNvSpPr/>
              <p:nvPr/>
            </p:nvSpPr>
            <p:spPr>
              <a:xfrm>
                <a:off x="1816101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26" name="Google Shape;426;p17"/>
              <p:cNvSpPr/>
              <p:nvPr/>
            </p:nvSpPr>
            <p:spPr>
              <a:xfrm>
                <a:off x="1497013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27" name="Google Shape;427;p17"/>
              <p:cNvSpPr/>
              <p:nvPr/>
            </p:nvSpPr>
            <p:spPr>
              <a:xfrm>
                <a:off x="587376" y="1390651"/>
                <a:ext cx="1228725" cy="761999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28" name="Google Shape;428;p17"/>
              <p:cNvSpPr/>
              <p:nvPr/>
            </p:nvSpPr>
            <p:spPr>
              <a:xfrm>
                <a:off x="1816101" y="1362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29" name="Google Shape;429;p17"/>
              <p:cNvSpPr/>
              <p:nvPr/>
            </p:nvSpPr>
            <p:spPr>
              <a:xfrm>
                <a:off x="587376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30" name="Google Shape;430;p17"/>
              <p:cNvSpPr/>
              <p:nvPr/>
            </p:nvSpPr>
            <p:spPr>
              <a:xfrm>
                <a:off x="1816101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31" name="Google Shape;431;p17"/>
              <p:cNvSpPr/>
              <p:nvPr/>
            </p:nvSpPr>
            <p:spPr>
              <a:xfrm>
                <a:off x="587376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32" name="Google Shape;432;p17"/>
              <p:cNvSpPr/>
              <p:nvPr/>
            </p:nvSpPr>
            <p:spPr>
              <a:xfrm>
                <a:off x="1816101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433" name="Google Shape;433;p17"/>
              <p:cNvGrpSpPr/>
              <p:nvPr/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cxnSp>
              <p:nvCxnSpPr>
                <p:cNvPr id="434" name="Google Shape;434;p17"/>
                <p:cNvCxnSpPr/>
                <p:nvPr/>
              </p:nvCxnSpPr>
              <p:spPr>
                <a:xfrm>
                  <a:off x="587376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35" name="Google Shape;435;p17"/>
                <p:cNvCxnSpPr/>
                <p:nvPr/>
              </p:nvCxnSpPr>
              <p:spPr>
                <a:xfrm flipH="1" rot="10800000">
                  <a:off x="1816101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36" name="Google Shape;436;p17"/>
                <p:cNvCxnSpPr/>
                <p:nvPr/>
              </p:nvCxnSpPr>
              <p:spPr>
                <a:xfrm rot="10800000">
                  <a:off x="1816101" y="280988"/>
                  <a:ext cx="0" cy="3838575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37" name="Google Shape;437;p17"/>
                <p:cNvCxnSpPr/>
                <p:nvPr/>
              </p:nvCxnSpPr>
              <p:spPr>
                <a:xfrm>
                  <a:off x="587376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38" name="Google Shape;438;p17"/>
                <p:cNvCxnSpPr/>
                <p:nvPr/>
              </p:nvCxnSpPr>
              <p:spPr>
                <a:xfrm flipH="1" rot="10800000">
                  <a:off x="1816101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39" name="Google Shape;439;p17"/>
                <p:cNvCxnSpPr/>
                <p:nvPr/>
              </p:nvCxnSpPr>
              <p:spPr>
                <a:xfrm>
                  <a:off x="587376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40" name="Google Shape;440;p17"/>
                <p:cNvCxnSpPr/>
                <p:nvPr/>
              </p:nvCxnSpPr>
              <p:spPr>
                <a:xfrm flipH="1" rot="10800000">
                  <a:off x="1816101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441" name="Google Shape;441;p17"/>
            <p:cNvGrpSpPr/>
            <p:nvPr/>
          </p:nvGrpSpPr>
          <p:grpSpPr>
            <a:xfrm flipH="1" rot="8100000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442" name="Google Shape;442;p17"/>
              <p:cNvSpPr/>
              <p:nvPr/>
            </p:nvSpPr>
            <p:spPr>
              <a:xfrm>
                <a:off x="1816101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43" name="Google Shape;443;p17"/>
              <p:cNvSpPr/>
              <p:nvPr/>
            </p:nvSpPr>
            <p:spPr>
              <a:xfrm>
                <a:off x="1816101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44" name="Google Shape;444;p17"/>
              <p:cNvSpPr/>
              <p:nvPr/>
            </p:nvSpPr>
            <p:spPr>
              <a:xfrm>
                <a:off x="587376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45" name="Google Shape;445;p17"/>
              <p:cNvSpPr/>
              <p:nvPr/>
            </p:nvSpPr>
            <p:spPr>
              <a:xfrm>
                <a:off x="587376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46" name="Google Shape;446;p17"/>
              <p:cNvSpPr/>
              <p:nvPr/>
            </p:nvSpPr>
            <p:spPr>
              <a:xfrm>
                <a:off x="587376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47" name="Google Shape;447;p17"/>
              <p:cNvSpPr/>
              <p:nvPr/>
            </p:nvSpPr>
            <p:spPr>
              <a:xfrm>
                <a:off x="1816101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48" name="Google Shape;448;p17"/>
              <p:cNvSpPr/>
              <p:nvPr/>
            </p:nvSpPr>
            <p:spPr>
              <a:xfrm>
                <a:off x="1816101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49" name="Google Shape;449;p17"/>
              <p:cNvSpPr/>
              <p:nvPr/>
            </p:nvSpPr>
            <p:spPr>
              <a:xfrm>
                <a:off x="1497013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50" name="Google Shape;450;p17"/>
              <p:cNvSpPr/>
              <p:nvPr/>
            </p:nvSpPr>
            <p:spPr>
              <a:xfrm>
                <a:off x="587376" y="1390651"/>
                <a:ext cx="1228725" cy="761999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51" name="Google Shape;451;p17"/>
              <p:cNvSpPr/>
              <p:nvPr/>
            </p:nvSpPr>
            <p:spPr>
              <a:xfrm>
                <a:off x="1816101" y="1362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52" name="Google Shape;452;p17"/>
              <p:cNvSpPr/>
              <p:nvPr/>
            </p:nvSpPr>
            <p:spPr>
              <a:xfrm>
                <a:off x="587376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53" name="Google Shape;453;p17"/>
              <p:cNvSpPr/>
              <p:nvPr/>
            </p:nvSpPr>
            <p:spPr>
              <a:xfrm>
                <a:off x="1816101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54" name="Google Shape;454;p17"/>
              <p:cNvSpPr/>
              <p:nvPr/>
            </p:nvSpPr>
            <p:spPr>
              <a:xfrm>
                <a:off x="587376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55" name="Google Shape;455;p17"/>
              <p:cNvSpPr/>
              <p:nvPr/>
            </p:nvSpPr>
            <p:spPr>
              <a:xfrm>
                <a:off x="1816101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456" name="Google Shape;456;p17"/>
              <p:cNvGrpSpPr/>
              <p:nvPr/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cxnSp>
              <p:nvCxnSpPr>
                <p:cNvPr id="457" name="Google Shape;457;p17"/>
                <p:cNvCxnSpPr/>
                <p:nvPr/>
              </p:nvCxnSpPr>
              <p:spPr>
                <a:xfrm>
                  <a:off x="587376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58" name="Google Shape;458;p17"/>
                <p:cNvCxnSpPr/>
                <p:nvPr/>
              </p:nvCxnSpPr>
              <p:spPr>
                <a:xfrm flipH="1" rot="10800000">
                  <a:off x="1816101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59" name="Google Shape;459;p17"/>
                <p:cNvCxnSpPr/>
                <p:nvPr/>
              </p:nvCxnSpPr>
              <p:spPr>
                <a:xfrm rot="10800000">
                  <a:off x="1816101" y="280988"/>
                  <a:ext cx="0" cy="3838575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60" name="Google Shape;460;p17"/>
                <p:cNvCxnSpPr/>
                <p:nvPr/>
              </p:nvCxnSpPr>
              <p:spPr>
                <a:xfrm>
                  <a:off x="587376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61" name="Google Shape;461;p17"/>
                <p:cNvCxnSpPr/>
                <p:nvPr/>
              </p:nvCxnSpPr>
              <p:spPr>
                <a:xfrm flipH="1" rot="10800000">
                  <a:off x="1816101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62" name="Google Shape;462;p17"/>
                <p:cNvCxnSpPr/>
                <p:nvPr/>
              </p:nvCxnSpPr>
              <p:spPr>
                <a:xfrm>
                  <a:off x="587376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463" name="Google Shape;463;p17"/>
                <p:cNvCxnSpPr/>
                <p:nvPr/>
              </p:nvCxnSpPr>
              <p:spPr>
                <a:xfrm flipH="1" rot="10800000">
                  <a:off x="1816101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464" name="Google Shape;464;p17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17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6" name="Google Shape;466;p17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7" name="Google Shape;467;p17"/>
          <p:cNvSpPr txBox="1"/>
          <p:nvPr>
            <p:ph idx="1" type="subTitle"/>
          </p:nvPr>
        </p:nvSpPr>
        <p:spPr>
          <a:xfrm>
            <a:off x="612648" y="484632"/>
            <a:ext cx="7772400" cy="594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>
                <a:solidFill>
                  <a:srgbClr val="595959"/>
                </a:solidFill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468" name="Google Shape;468;p17"/>
          <p:cNvSpPr txBox="1"/>
          <p:nvPr>
            <p:ph type="ctrTitle"/>
          </p:nvPr>
        </p:nvSpPr>
        <p:spPr>
          <a:xfrm>
            <a:off x="612648" y="1463040"/>
            <a:ext cx="77724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6000"/>
              <a:buFont typeface="Batang"/>
              <a:buNone/>
              <a:defRPr sz="60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nly (Max)">
  <p:cSld name="Content Only (Max)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18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18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2" name="Google Shape;472;p18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3" name="Google Shape;473;p18"/>
          <p:cNvSpPr txBox="1"/>
          <p:nvPr>
            <p:ph idx="1" type="body"/>
          </p:nvPr>
        </p:nvSpPr>
        <p:spPr>
          <a:xfrm>
            <a:off x="612648" y="548640"/>
            <a:ext cx="11064240" cy="5760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4" name="Google Shape;474;p18"/>
          <p:cNvSpPr txBox="1"/>
          <p:nvPr>
            <p:ph type="title"/>
          </p:nvPr>
        </p:nvSpPr>
        <p:spPr>
          <a:xfrm>
            <a:off x="841248" y="-1325880"/>
            <a:ext cx="10515600" cy="1325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1">
  <p:cSld name="Title, Content 1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9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7" name="Google Shape;477;p19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8" name="Google Shape;478;p19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79" name="Google Shape;479;p19"/>
          <p:cNvCxnSpPr/>
          <p:nvPr/>
        </p:nvCxnSpPr>
        <p:spPr>
          <a:xfrm>
            <a:off x="731520" y="1799498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80" name="Google Shape;480;p19"/>
          <p:cNvSpPr txBox="1"/>
          <p:nvPr>
            <p:ph idx="1" type="body"/>
          </p:nvPr>
        </p:nvSpPr>
        <p:spPr>
          <a:xfrm>
            <a:off x="5029200" y="2057400"/>
            <a:ext cx="6272784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1" name="Google Shape;481;p19"/>
          <p:cNvSpPr txBox="1"/>
          <p:nvPr>
            <p:ph idx="2" type="body"/>
          </p:nvPr>
        </p:nvSpPr>
        <p:spPr>
          <a:xfrm>
            <a:off x="612648" y="2057400"/>
            <a:ext cx="411480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2" name="Google Shape;482;p19"/>
          <p:cNvSpPr txBox="1"/>
          <p:nvPr>
            <p:ph type="title"/>
          </p:nvPr>
        </p:nvSpPr>
        <p:spPr>
          <a:xfrm>
            <a:off x="612648" y="457200"/>
            <a:ext cx="10653578" cy="1097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2">
  <p:cSld name="Title, Content 2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4" name="Google Shape;484;p20"/>
          <p:cNvCxnSpPr/>
          <p:nvPr/>
        </p:nvCxnSpPr>
        <p:spPr>
          <a:xfrm rot="5400000">
            <a:off x="5698569" y="3429001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85" name="Google Shape;485;p20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20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7" name="Google Shape;487;p20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8" name="Google Shape;488;p20"/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9803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489" name="Google Shape;489;p20"/>
          <p:cNvGrpSpPr/>
          <p:nvPr/>
        </p:nvGrpSpPr>
        <p:grpSpPr>
          <a:xfrm rot="10800000">
            <a:off x="1079500" y="976581"/>
            <a:ext cx="924390" cy="1045314"/>
            <a:chOff x="6200905" y="2967038"/>
            <a:chExt cx="924390" cy="1045314"/>
          </a:xfrm>
        </p:grpSpPr>
        <p:grpSp>
          <p:nvGrpSpPr>
            <p:cNvPr id="490" name="Google Shape;490;p20"/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491" name="Google Shape;491;p20"/>
              <p:cNvSpPr/>
              <p:nvPr/>
            </p:nvSpPr>
            <p:spPr>
              <a:xfrm>
                <a:off x="6808136" y="2967038"/>
                <a:ext cx="159772" cy="710627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92" name="Google Shape;492;p20"/>
              <p:cNvSpPr/>
              <p:nvPr/>
            </p:nvSpPr>
            <p:spPr>
              <a:xfrm>
                <a:off x="6967908" y="2967038"/>
                <a:ext cx="157387" cy="710627"/>
              </a:xfrm>
              <a:custGeom>
                <a:rect b="b" l="l" r="r" t="t"/>
                <a:pathLst>
                  <a:path extrusionOk="0" h="298" w="66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cxnSp>
            <p:nvCxnSpPr>
              <p:cNvPr id="493" name="Google Shape;493;p20"/>
              <p:cNvCxnSpPr/>
              <p:nvPr/>
            </p:nvCxnSpPr>
            <p:spPr>
              <a:xfrm rot="10800000">
                <a:off x="6967908" y="2967038"/>
                <a:ext cx="0" cy="9324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  <p:grpSp>
          <p:nvGrpSpPr>
            <p:cNvPr id="494" name="Google Shape;494;p20"/>
            <p:cNvGrpSpPr/>
            <p:nvPr/>
          </p:nvGrpSpPr>
          <p:grpSpPr>
            <a:xfrm flipH="1" rot="-2700000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495" name="Google Shape;495;p20"/>
              <p:cNvSpPr/>
              <p:nvPr/>
            </p:nvSpPr>
            <p:spPr>
              <a:xfrm>
                <a:off x="6808136" y="2967038"/>
                <a:ext cx="159772" cy="710627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496" name="Google Shape;496;p20"/>
              <p:cNvSpPr/>
              <p:nvPr/>
            </p:nvSpPr>
            <p:spPr>
              <a:xfrm>
                <a:off x="6967908" y="2967038"/>
                <a:ext cx="157387" cy="710627"/>
              </a:xfrm>
              <a:custGeom>
                <a:rect b="b" l="l" r="r" t="t"/>
                <a:pathLst>
                  <a:path extrusionOk="0" h="298" w="66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cxnSp>
            <p:nvCxnSpPr>
              <p:cNvPr id="497" name="Google Shape;497;p20"/>
              <p:cNvCxnSpPr/>
              <p:nvPr/>
            </p:nvCxnSpPr>
            <p:spPr>
              <a:xfrm rot="10800000">
                <a:off x="6967908" y="2967038"/>
                <a:ext cx="0" cy="9324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</p:grpSp>
      <p:sp>
        <p:nvSpPr>
          <p:cNvPr id="498" name="Google Shape;498;p20"/>
          <p:cNvSpPr txBox="1"/>
          <p:nvPr>
            <p:ph idx="1" type="body"/>
          </p:nvPr>
        </p:nvSpPr>
        <p:spPr>
          <a:xfrm>
            <a:off x="6583680" y="2199132"/>
            <a:ext cx="4325112" cy="24597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/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/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9" name="Google Shape;499;p20"/>
          <p:cNvSpPr txBox="1"/>
          <p:nvPr>
            <p:ph type="title"/>
          </p:nvPr>
        </p:nvSpPr>
        <p:spPr>
          <a:xfrm>
            <a:off x="1028347" y="2199132"/>
            <a:ext cx="4325112" cy="24597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3"/>
          <p:cNvGrpSpPr/>
          <p:nvPr/>
        </p:nvGrpSpPr>
        <p:grpSpPr>
          <a:xfrm flipH="1">
            <a:off x="9396925" y="-98150"/>
            <a:ext cx="2878980" cy="7082780"/>
            <a:chOff x="9432804" y="-98150"/>
            <a:chExt cx="2878980" cy="7082780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9449450" y="-98150"/>
              <a:ext cx="2862334" cy="3263529"/>
              <a:chOff x="9420492" y="-98150"/>
              <a:chExt cx="2862334" cy="3263529"/>
            </a:xfrm>
          </p:grpSpPr>
          <p:grpSp>
            <p:nvGrpSpPr>
              <p:cNvPr id="105" name="Google Shape;105;p3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106" name="Google Shape;106;p3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107" name="Google Shape;107;p3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108" name="Google Shape;108;p3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109" name="Google Shape;109;p3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111" name="Google Shape;111;p3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2" name="Google Shape;112;p3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114" name="Google Shape;114;p3"/>
              <p:cNvGrpSpPr/>
              <p:nvPr/>
            </p:nvGrpSpPr>
            <p:grpSpPr>
              <a:xfrm rot="5400000">
                <a:off x="10400269" y="1917603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15" name="Google Shape;115;p3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6" name="Google Shape;116;p3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118" name="Google Shape;118;p3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19" name="Google Shape;119;p3"/>
            <p:cNvGrpSpPr/>
            <p:nvPr/>
          </p:nvGrpSpPr>
          <p:grpSpPr>
            <a:xfrm flipH="1" rot="10800000">
              <a:off x="9432804" y="3721101"/>
              <a:ext cx="2862334" cy="3263529"/>
              <a:chOff x="9420492" y="-98150"/>
              <a:chExt cx="2862334" cy="3263529"/>
            </a:xfrm>
          </p:grpSpPr>
          <p:grpSp>
            <p:nvGrpSpPr>
              <p:cNvPr id="120" name="Google Shape;120;p3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121" name="Google Shape;121;p3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122" name="Google Shape;122;p3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123" name="Google Shape;123;p3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124" name="Google Shape;124;p3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126" name="Google Shape;126;p3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27" name="Google Shape;127;p3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129" name="Google Shape;129;p3"/>
              <p:cNvGrpSpPr/>
              <p:nvPr/>
            </p:nvGrpSpPr>
            <p:grpSpPr>
              <a:xfrm rot="5400000">
                <a:off x="10400269" y="1917603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0" name="Google Shape;130;p3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1" name="Google Shape;131;p3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133" name="Google Shape;133;p3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134" name="Google Shape;134;p3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7" name="Google Shape;137;p3"/>
          <p:cNvCxnSpPr/>
          <p:nvPr/>
        </p:nvCxnSpPr>
        <p:spPr>
          <a:xfrm>
            <a:off x="731520" y="2514600"/>
            <a:ext cx="540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8" name="Google Shape;138;p3"/>
          <p:cNvSpPr txBox="1"/>
          <p:nvPr>
            <p:ph idx="1" type="body"/>
          </p:nvPr>
        </p:nvSpPr>
        <p:spPr>
          <a:xfrm>
            <a:off x="612648" y="2743200"/>
            <a:ext cx="8467558" cy="3474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Char char="•"/>
              <a:defRPr sz="1800" cap="none"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 sz="18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3"/>
          <p:cNvSpPr txBox="1"/>
          <p:nvPr>
            <p:ph type="title"/>
          </p:nvPr>
        </p:nvSpPr>
        <p:spPr>
          <a:xfrm>
            <a:off x="612648" y="664108"/>
            <a:ext cx="8467558" cy="15544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3">
  <p:cSld name="Title, Content 3"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1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2" name="Google Shape;502;p21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3" name="Google Shape;503;p21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04" name="Google Shape;504;p21"/>
          <p:cNvCxnSpPr/>
          <p:nvPr/>
        </p:nvCxnSpPr>
        <p:spPr>
          <a:xfrm>
            <a:off x="5180565" y="540000"/>
            <a:ext cx="0" cy="5778000"/>
          </a:xfrm>
          <a:prstGeom prst="straightConnector1">
            <a:avLst/>
          </a:prstGeom>
          <a:noFill/>
          <a:ln cap="flat" cmpd="sng" w="12700">
            <a:solidFill>
              <a:schemeClr val="lt1">
                <a:alpha val="4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05" name="Google Shape;505;p21"/>
          <p:cNvSpPr txBox="1"/>
          <p:nvPr>
            <p:ph idx="1" type="body"/>
          </p:nvPr>
        </p:nvSpPr>
        <p:spPr>
          <a:xfrm>
            <a:off x="5519738" y="1651000"/>
            <a:ext cx="4956048" cy="35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6" name="Google Shape;506;p21"/>
          <p:cNvSpPr txBox="1"/>
          <p:nvPr>
            <p:ph type="title"/>
          </p:nvPr>
        </p:nvSpPr>
        <p:spPr>
          <a:xfrm>
            <a:off x="1028347" y="1650492"/>
            <a:ext cx="3813048" cy="3557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4">
  <p:cSld name="Title, Content 4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2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9" name="Google Shape;509;p22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0" name="Google Shape;510;p22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11" name="Google Shape;511;p22"/>
          <p:cNvCxnSpPr/>
          <p:nvPr/>
        </p:nvCxnSpPr>
        <p:spPr>
          <a:xfrm>
            <a:off x="5180565" y="540000"/>
            <a:ext cx="0" cy="5778000"/>
          </a:xfrm>
          <a:prstGeom prst="straightConnector1">
            <a:avLst/>
          </a:prstGeom>
          <a:noFill/>
          <a:ln cap="flat" cmpd="sng" w="12700">
            <a:solidFill>
              <a:srgbClr val="FFFFFF">
                <a:alpha val="4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2" name="Google Shape;512;p22"/>
          <p:cNvSpPr txBox="1"/>
          <p:nvPr>
            <p:ph idx="1" type="body"/>
          </p:nvPr>
        </p:nvSpPr>
        <p:spPr>
          <a:xfrm>
            <a:off x="5519738" y="1019969"/>
            <a:ext cx="5681662" cy="4818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3" name="Google Shape;513;p22"/>
          <p:cNvSpPr txBox="1"/>
          <p:nvPr>
            <p:ph type="title"/>
          </p:nvPr>
        </p:nvSpPr>
        <p:spPr>
          <a:xfrm>
            <a:off x="614678" y="1109588"/>
            <a:ext cx="4251960" cy="4638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6">
  <p:cSld name="Title, Content 6"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3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23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7" name="Google Shape;517;p23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18" name="Google Shape;518;p23"/>
          <p:cNvCxnSpPr/>
          <p:nvPr/>
        </p:nvCxnSpPr>
        <p:spPr>
          <a:xfrm>
            <a:off x="4187952" y="540000"/>
            <a:ext cx="0" cy="5778000"/>
          </a:xfrm>
          <a:prstGeom prst="straightConnector1">
            <a:avLst/>
          </a:prstGeom>
          <a:noFill/>
          <a:ln cap="flat" cmpd="sng" w="12700">
            <a:solidFill>
              <a:srgbClr val="FFFFFF">
                <a:alpha val="4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9" name="Google Shape;519;p23"/>
          <p:cNvSpPr txBox="1"/>
          <p:nvPr>
            <p:ph idx="1" type="body"/>
          </p:nvPr>
        </p:nvSpPr>
        <p:spPr>
          <a:xfrm>
            <a:off x="4504268" y="549274"/>
            <a:ext cx="7315200" cy="580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0" name="Google Shape;520;p23"/>
          <p:cNvSpPr txBox="1"/>
          <p:nvPr>
            <p:ph type="title"/>
          </p:nvPr>
        </p:nvSpPr>
        <p:spPr>
          <a:xfrm>
            <a:off x="372533" y="548639"/>
            <a:ext cx="3494314" cy="571963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">
  <p:cSld name="Content Photo 1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4"/>
          <p:cNvSpPr/>
          <p:nvPr/>
        </p:nvSpPr>
        <p:spPr>
          <a:xfrm>
            <a:off x="0" y="0"/>
            <a:ext cx="4793885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23" name="Google Shape;523;p24"/>
          <p:cNvPicPr preferRelativeResize="0"/>
          <p:nvPr>
            <p:ph idx="2" type="pic"/>
          </p:nvPr>
        </p:nvPicPr>
        <p:blipFill/>
        <p:spPr>
          <a:xfrm>
            <a:off x="257899" y="255814"/>
            <a:ext cx="4278085" cy="6346371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24" name="Google Shape;524;p24"/>
          <p:cNvSpPr txBox="1"/>
          <p:nvPr>
            <p:ph idx="10" type="dt"/>
          </p:nvPr>
        </p:nvSpPr>
        <p:spPr>
          <a:xfrm>
            <a:off x="5251084" y="6355080"/>
            <a:ext cx="1350437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5" name="Google Shape;525;p24"/>
          <p:cNvSpPr txBox="1"/>
          <p:nvPr>
            <p:ph idx="11" type="ftr"/>
          </p:nvPr>
        </p:nvSpPr>
        <p:spPr>
          <a:xfrm>
            <a:off x="6721846" y="6355080"/>
            <a:ext cx="3561439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6" name="Google Shape;526;p24"/>
          <p:cNvSpPr txBox="1"/>
          <p:nvPr>
            <p:ph idx="12" type="sldNum"/>
          </p:nvPr>
        </p:nvSpPr>
        <p:spPr>
          <a:xfrm>
            <a:off x="10919011" y="6355080"/>
            <a:ext cx="746807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7" name="Google Shape;527;p24"/>
          <p:cNvSpPr txBox="1"/>
          <p:nvPr>
            <p:ph idx="1" type="body"/>
          </p:nvPr>
        </p:nvSpPr>
        <p:spPr>
          <a:xfrm>
            <a:off x="5303520" y="1618488"/>
            <a:ext cx="6400800" cy="4480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8" name="Google Shape;528;p24"/>
          <p:cNvSpPr txBox="1"/>
          <p:nvPr>
            <p:ph type="title"/>
          </p:nvPr>
        </p:nvSpPr>
        <p:spPr>
          <a:xfrm>
            <a:off x="5303519" y="457200"/>
            <a:ext cx="6400800" cy="9326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2">
  <p:cSld name="Content Photo 2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25"/>
          <p:cNvSpPr/>
          <p:nvPr/>
        </p:nvSpPr>
        <p:spPr>
          <a:xfrm>
            <a:off x="7398115" y="0"/>
            <a:ext cx="4793885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31" name="Google Shape;531;p25"/>
          <p:cNvPicPr preferRelativeResize="0"/>
          <p:nvPr>
            <p:ph idx="2" type="pic"/>
          </p:nvPr>
        </p:nvPicPr>
        <p:blipFill/>
        <p:spPr>
          <a:xfrm>
            <a:off x="7780266" y="315687"/>
            <a:ext cx="4096048" cy="6193970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32" name="Google Shape;532;p25"/>
          <p:cNvSpPr txBox="1"/>
          <p:nvPr>
            <p:ph idx="10" type="dt"/>
          </p:nvPr>
        </p:nvSpPr>
        <p:spPr>
          <a:xfrm>
            <a:off x="612648" y="6355080"/>
            <a:ext cx="813816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25"/>
          <p:cNvSpPr txBox="1"/>
          <p:nvPr>
            <p:ph idx="11" type="ftr"/>
          </p:nvPr>
        </p:nvSpPr>
        <p:spPr>
          <a:xfrm>
            <a:off x="1792287" y="6355080"/>
            <a:ext cx="3950208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25"/>
          <p:cNvSpPr txBox="1"/>
          <p:nvPr>
            <p:ph idx="12" type="sldNum"/>
          </p:nvPr>
        </p:nvSpPr>
        <p:spPr>
          <a:xfrm>
            <a:off x="5693664" y="6355080"/>
            <a:ext cx="1328928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5" name="Google Shape;535;p25"/>
          <p:cNvSpPr txBox="1"/>
          <p:nvPr>
            <p:ph idx="1" type="body"/>
          </p:nvPr>
        </p:nvSpPr>
        <p:spPr>
          <a:xfrm>
            <a:off x="612711" y="1828800"/>
            <a:ext cx="6309360" cy="44897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6" name="Google Shape;536;p25"/>
          <p:cNvSpPr txBox="1"/>
          <p:nvPr>
            <p:ph type="title"/>
          </p:nvPr>
        </p:nvSpPr>
        <p:spPr>
          <a:xfrm>
            <a:off x="612711" y="457200"/>
            <a:ext cx="630936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3">
  <p:cSld name="Content Photo 3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6"/>
          <p:cNvSpPr/>
          <p:nvPr/>
        </p:nvSpPr>
        <p:spPr>
          <a:xfrm>
            <a:off x="0" y="0"/>
            <a:ext cx="4023360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39" name="Google Shape;539;p26"/>
          <p:cNvPicPr preferRelativeResize="0"/>
          <p:nvPr>
            <p:ph idx="2" type="pic"/>
          </p:nvPr>
        </p:nvPicPr>
        <p:blipFill/>
        <p:spPr>
          <a:xfrm>
            <a:off x="283029" y="293914"/>
            <a:ext cx="3472542" cy="6346372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40" name="Google Shape;540;p26"/>
          <p:cNvSpPr txBox="1"/>
          <p:nvPr>
            <p:ph idx="10" type="dt"/>
          </p:nvPr>
        </p:nvSpPr>
        <p:spPr>
          <a:xfrm>
            <a:off x="4480556" y="6355080"/>
            <a:ext cx="1007927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1" name="Google Shape;541;p26"/>
          <p:cNvSpPr txBox="1"/>
          <p:nvPr>
            <p:ph idx="11" type="ftr"/>
          </p:nvPr>
        </p:nvSpPr>
        <p:spPr>
          <a:xfrm>
            <a:off x="5488484" y="6355080"/>
            <a:ext cx="5169408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26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43" name="Google Shape;543;p26"/>
          <p:cNvCxnSpPr/>
          <p:nvPr/>
        </p:nvCxnSpPr>
        <p:spPr>
          <a:xfrm>
            <a:off x="4572000" y="1938528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44" name="Google Shape;544;p26"/>
          <p:cNvSpPr txBox="1"/>
          <p:nvPr>
            <p:ph idx="1" type="body"/>
          </p:nvPr>
        </p:nvSpPr>
        <p:spPr>
          <a:xfrm>
            <a:off x="4480559" y="2103120"/>
            <a:ext cx="7185259" cy="42336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5" name="Google Shape;545;p26"/>
          <p:cNvSpPr txBox="1"/>
          <p:nvPr>
            <p:ph type="title"/>
          </p:nvPr>
        </p:nvSpPr>
        <p:spPr>
          <a:xfrm>
            <a:off x="4480559" y="548640"/>
            <a:ext cx="7185259" cy="11338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4">
  <p:cSld name="Content Photo 4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27"/>
          <p:cNvSpPr/>
          <p:nvPr/>
        </p:nvSpPr>
        <p:spPr>
          <a:xfrm>
            <a:off x="8130186" y="0"/>
            <a:ext cx="4061814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48" name="Google Shape;548;p27"/>
          <p:cNvPicPr preferRelativeResize="0"/>
          <p:nvPr>
            <p:ph idx="2" type="pic"/>
          </p:nvPr>
        </p:nvPicPr>
        <p:blipFill/>
        <p:spPr>
          <a:xfrm>
            <a:off x="8417562" y="266700"/>
            <a:ext cx="3525516" cy="6324600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49" name="Google Shape;549;p27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27"/>
          <p:cNvSpPr txBox="1"/>
          <p:nvPr>
            <p:ph idx="11" type="ftr"/>
          </p:nvPr>
        </p:nvSpPr>
        <p:spPr>
          <a:xfrm>
            <a:off x="2011680" y="6355080"/>
            <a:ext cx="4242816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27"/>
          <p:cNvSpPr txBox="1"/>
          <p:nvPr>
            <p:ph idx="12" type="sldNum"/>
          </p:nvPr>
        </p:nvSpPr>
        <p:spPr>
          <a:xfrm>
            <a:off x="6486145" y="6355080"/>
            <a:ext cx="129235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2" name="Google Shape;552;p27"/>
          <p:cNvSpPr txBox="1"/>
          <p:nvPr>
            <p:ph idx="1" type="body"/>
          </p:nvPr>
        </p:nvSpPr>
        <p:spPr>
          <a:xfrm>
            <a:off x="612648" y="1645920"/>
            <a:ext cx="7040880" cy="4663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3" name="Google Shape;553;p27"/>
          <p:cNvSpPr txBox="1"/>
          <p:nvPr>
            <p:ph type="title"/>
          </p:nvPr>
        </p:nvSpPr>
        <p:spPr>
          <a:xfrm>
            <a:off x="612648" y="493776"/>
            <a:ext cx="7040880" cy="9326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5">
  <p:cSld name="Content Photo 5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8"/>
          <p:cNvSpPr/>
          <p:nvPr/>
        </p:nvSpPr>
        <p:spPr>
          <a:xfrm>
            <a:off x="-1" y="0"/>
            <a:ext cx="6611509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56" name="Google Shape;556;p28"/>
          <p:cNvPicPr preferRelativeResize="0"/>
          <p:nvPr>
            <p:ph idx="2" type="pic"/>
          </p:nvPr>
        </p:nvPicPr>
        <p:blipFill/>
        <p:spPr>
          <a:xfrm>
            <a:off x="239485" y="293098"/>
            <a:ext cx="6139543" cy="6271804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57" name="Google Shape;557;p28"/>
          <p:cNvSpPr txBox="1"/>
          <p:nvPr>
            <p:ph idx="10" type="dt"/>
          </p:nvPr>
        </p:nvSpPr>
        <p:spPr>
          <a:xfrm>
            <a:off x="7253744" y="6355080"/>
            <a:ext cx="829551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28"/>
          <p:cNvSpPr txBox="1"/>
          <p:nvPr>
            <p:ph idx="11" type="ftr"/>
          </p:nvPr>
        </p:nvSpPr>
        <p:spPr>
          <a:xfrm>
            <a:off x="7923162" y="6355080"/>
            <a:ext cx="3023616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9" name="Google Shape;559;p28"/>
          <p:cNvSpPr txBox="1"/>
          <p:nvPr>
            <p:ph idx="12" type="sldNum"/>
          </p:nvPr>
        </p:nvSpPr>
        <p:spPr>
          <a:xfrm>
            <a:off x="11021567" y="6355080"/>
            <a:ext cx="644251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0" name="Google Shape;560;p28"/>
          <p:cNvSpPr txBox="1"/>
          <p:nvPr>
            <p:ph idx="1" type="body"/>
          </p:nvPr>
        </p:nvSpPr>
        <p:spPr>
          <a:xfrm>
            <a:off x="7253745" y="2194560"/>
            <a:ext cx="4362450" cy="4095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1" name="Google Shape;561;p28"/>
          <p:cNvSpPr txBox="1"/>
          <p:nvPr>
            <p:ph type="title"/>
          </p:nvPr>
        </p:nvSpPr>
        <p:spPr>
          <a:xfrm>
            <a:off x="7254126" y="457200"/>
            <a:ext cx="4361688" cy="15270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6">
  <p:cSld name="Content Photo 6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29"/>
          <p:cNvSpPr/>
          <p:nvPr/>
        </p:nvSpPr>
        <p:spPr>
          <a:xfrm>
            <a:off x="5580491" y="0"/>
            <a:ext cx="6611509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64" name="Google Shape;564;p29"/>
          <p:cNvPicPr preferRelativeResize="0"/>
          <p:nvPr>
            <p:ph idx="2" type="pic"/>
          </p:nvPr>
        </p:nvPicPr>
        <p:blipFill/>
        <p:spPr>
          <a:xfrm>
            <a:off x="5823856" y="223157"/>
            <a:ext cx="6117771" cy="6411686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65" name="Google Shape;565;p29"/>
          <p:cNvSpPr txBox="1"/>
          <p:nvPr>
            <p:ph idx="10" type="dt"/>
          </p:nvPr>
        </p:nvSpPr>
        <p:spPr>
          <a:xfrm>
            <a:off x="612648" y="6355080"/>
            <a:ext cx="53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29"/>
          <p:cNvSpPr txBox="1"/>
          <p:nvPr>
            <p:ph idx="11" type="ftr"/>
          </p:nvPr>
        </p:nvSpPr>
        <p:spPr>
          <a:xfrm>
            <a:off x="1281684" y="6355080"/>
            <a:ext cx="3023616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29"/>
          <p:cNvSpPr txBox="1"/>
          <p:nvPr>
            <p:ph idx="12" type="sldNum"/>
          </p:nvPr>
        </p:nvSpPr>
        <p:spPr>
          <a:xfrm>
            <a:off x="4169665" y="6355080"/>
            <a:ext cx="93971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8" name="Google Shape;568;p29"/>
          <p:cNvSpPr txBox="1"/>
          <p:nvPr>
            <p:ph idx="1" type="body"/>
          </p:nvPr>
        </p:nvSpPr>
        <p:spPr>
          <a:xfrm>
            <a:off x="613061" y="2194560"/>
            <a:ext cx="4360863" cy="4095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9" name="Google Shape;569;p29"/>
          <p:cNvSpPr txBox="1"/>
          <p:nvPr>
            <p:ph type="title"/>
          </p:nvPr>
        </p:nvSpPr>
        <p:spPr>
          <a:xfrm>
            <a:off x="612648" y="457200"/>
            <a:ext cx="4361688" cy="15270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7">
  <p:cSld name="Content Photo 7"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0"/>
          <p:cNvSpPr/>
          <p:nvPr/>
        </p:nvSpPr>
        <p:spPr>
          <a:xfrm>
            <a:off x="0" y="0"/>
            <a:ext cx="6532942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72" name="Google Shape;572;p30"/>
          <p:cNvPicPr preferRelativeResize="0"/>
          <p:nvPr>
            <p:ph idx="2" type="pic"/>
          </p:nvPr>
        </p:nvPicPr>
        <p:blipFill/>
        <p:spPr>
          <a:xfrm>
            <a:off x="206829" y="234043"/>
            <a:ext cx="6085114" cy="6389914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73" name="Google Shape;573;p30"/>
          <p:cNvSpPr txBox="1"/>
          <p:nvPr>
            <p:ph idx="10" type="dt"/>
          </p:nvPr>
        </p:nvSpPr>
        <p:spPr>
          <a:xfrm>
            <a:off x="7094552" y="6355080"/>
            <a:ext cx="624009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30"/>
          <p:cNvSpPr txBox="1"/>
          <p:nvPr>
            <p:ph idx="11" type="ftr"/>
          </p:nvPr>
        </p:nvSpPr>
        <p:spPr>
          <a:xfrm>
            <a:off x="7718562" y="6355080"/>
            <a:ext cx="3274918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30"/>
          <p:cNvSpPr txBox="1"/>
          <p:nvPr>
            <p:ph idx="12" type="sldNum"/>
          </p:nvPr>
        </p:nvSpPr>
        <p:spPr>
          <a:xfrm>
            <a:off x="11253215" y="6355080"/>
            <a:ext cx="412603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6" name="Google Shape;576;p30"/>
          <p:cNvSpPr txBox="1"/>
          <p:nvPr>
            <p:ph idx="1" type="body"/>
          </p:nvPr>
        </p:nvSpPr>
        <p:spPr>
          <a:xfrm>
            <a:off x="7099721" y="1417320"/>
            <a:ext cx="4512601" cy="4983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30"/>
          <p:cNvSpPr txBox="1"/>
          <p:nvPr>
            <p:ph type="title"/>
          </p:nvPr>
        </p:nvSpPr>
        <p:spPr>
          <a:xfrm>
            <a:off x="7094553" y="320040"/>
            <a:ext cx="4522936" cy="9326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 with image">
  <p:cSld name="List with image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"/>
          <p:cNvSpPr/>
          <p:nvPr/>
        </p:nvSpPr>
        <p:spPr>
          <a:xfrm>
            <a:off x="4548850" y="0"/>
            <a:ext cx="7643149" cy="6858000"/>
          </a:xfrm>
          <a:prstGeom prst="rect">
            <a:avLst/>
          </a:prstGeom>
          <a:solidFill>
            <a:schemeClr val="l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142" name="Google Shape;142;p4"/>
          <p:cNvCxnSpPr/>
          <p:nvPr/>
        </p:nvCxnSpPr>
        <p:spPr>
          <a:xfrm>
            <a:off x="2080008" y="2514600"/>
            <a:ext cx="540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43" name="Google Shape;143;p4"/>
          <p:cNvPicPr preferRelativeResize="0"/>
          <p:nvPr>
            <p:ph idx="2" type="pic"/>
          </p:nvPr>
        </p:nvPicPr>
        <p:blipFill/>
        <p:spPr>
          <a:xfrm>
            <a:off x="5028292" y="420624"/>
            <a:ext cx="6684264" cy="6016752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144" name="Google Shape;144;p4"/>
          <p:cNvSpPr txBox="1"/>
          <p:nvPr>
            <p:ph idx="1" type="body"/>
          </p:nvPr>
        </p:nvSpPr>
        <p:spPr>
          <a:xfrm>
            <a:off x="612648" y="2743200"/>
            <a:ext cx="3474720" cy="35021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1pPr>
            <a:lvl2pPr indent="-228600" lvl="1" marL="91440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/>
            </a:lvl2pPr>
            <a:lvl3pPr indent="-228600" lvl="2" marL="137160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indent="-228600" lvl="3" marL="182880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/>
            </a:lvl4pPr>
            <a:lvl5pPr indent="-228600" lvl="4" marL="228600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4"/>
          <p:cNvSpPr txBox="1"/>
          <p:nvPr>
            <p:ph type="title"/>
          </p:nvPr>
        </p:nvSpPr>
        <p:spPr>
          <a:xfrm>
            <a:off x="612648" y="429768"/>
            <a:ext cx="3474720" cy="18470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8">
  <p:cSld name="Content Photo 8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1"/>
          <p:cNvSpPr/>
          <p:nvPr/>
        </p:nvSpPr>
        <p:spPr>
          <a:xfrm>
            <a:off x="5917720" y="0"/>
            <a:ext cx="6274280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80" name="Google Shape;580;p31"/>
          <p:cNvPicPr preferRelativeResize="0"/>
          <p:nvPr>
            <p:ph idx="2" type="pic"/>
          </p:nvPr>
        </p:nvPicPr>
        <p:blipFill/>
        <p:spPr>
          <a:xfrm>
            <a:off x="6275831" y="320040"/>
            <a:ext cx="5578711" cy="6233160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81" name="Google Shape;581;p31"/>
          <p:cNvSpPr txBox="1"/>
          <p:nvPr>
            <p:ph idx="10" type="dt"/>
          </p:nvPr>
        </p:nvSpPr>
        <p:spPr>
          <a:xfrm>
            <a:off x="612648" y="6355080"/>
            <a:ext cx="47244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31"/>
          <p:cNvSpPr txBox="1"/>
          <p:nvPr>
            <p:ph idx="11" type="ftr"/>
          </p:nvPr>
        </p:nvSpPr>
        <p:spPr>
          <a:xfrm>
            <a:off x="1466864" y="6355080"/>
            <a:ext cx="3137889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3" name="Google Shape;583;p31"/>
          <p:cNvSpPr txBox="1"/>
          <p:nvPr>
            <p:ph idx="12" type="sldNum"/>
          </p:nvPr>
        </p:nvSpPr>
        <p:spPr>
          <a:xfrm>
            <a:off x="4681729" y="6355080"/>
            <a:ext cx="890016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4" name="Google Shape;584;p31"/>
          <p:cNvSpPr txBox="1"/>
          <p:nvPr>
            <p:ph idx="1" type="body"/>
          </p:nvPr>
        </p:nvSpPr>
        <p:spPr>
          <a:xfrm>
            <a:off x="612648" y="1417320"/>
            <a:ext cx="4846320" cy="4937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5" name="Google Shape;585;p31"/>
          <p:cNvSpPr txBox="1"/>
          <p:nvPr>
            <p:ph type="title"/>
          </p:nvPr>
        </p:nvSpPr>
        <p:spPr>
          <a:xfrm>
            <a:off x="612648" y="320040"/>
            <a:ext cx="4846320" cy="9326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9">
  <p:cSld name="Content Photo 9"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2"/>
          <p:cNvSpPr/>
          <p:nvPr/>
        </p:nvSpPr>
        <p:spPr>
          <a:xfrm>
            <a:off x="-1" y="0"/>
            <a:ext cx="7584144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88" name="Google Shape;588;p32"/>
          <p:cNvPicPr preferRelativeResize="0"/>
          <p:nvPr>
            <p:ph idx="2" type="pic"/>
          </p:nvPr>
        </p:nvPicPr>
        <p:blipFill/>
        <p:spPr>
          <a:xfrm>
            <a:off x="239484" y="283029"/>
            <a:ext cx="7064829" cy="6302828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89" name="Google Shape;589;p32"/>
          <p:cNvSpPr txBox="1"/>
          <p:nvPr>
            <p:ph idx="10" type="dt"/>
          </p:nvPr>
        </p:nvSpPr>
        <p:spPr>
          <a:xfrm>
            <a:off x="8041344" y="6355080"/>
            <a:ext cx="49305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0" name="Google Shape;590;p32"/>
          <p:cNvSpPr txBox="1"/>
          <p:nvPr>
            <p:ph idx="11" type="ftr"/>
          </p:nvPr>
        </p:nvSpPr>
        <p:spPr>
          <a:xfrm>
            <a:off x="8406385" y="6355080"/>
            <a:ext cx="2682238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32"/>
          <p:cNvSpPr txBox="1"/>
          <p:nvPr>
            <p:ph idx="12" type="sldNum"/>
          </p:nvPr>
        </p:nvSpPr>
        <p:spPr>
          <a:xfrm>
            <a:off x="11116431" y="6355080"/>
            <a:ext cx="449179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2" name="Google Shape;592;p32"/>
          <p:cNvSpPr txBox="1"/>
          <p:nvPr>
            <p:ph idx="1" type="body"/>
          </p:nvPr>
        </p:nvSpPr>
        <p:spPr>
          <a:xfrm>
            <a:off x="8046720" y="2212975"/>
            <a:ext cx="3401568" cy="4136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3" name="Google Shape;593;p32"/>
          <p:cNvSpPr txBox="1"/>
          <p:nvPr>
            <p:ph type="title"/>
          </p:nvPr>
        </p:nvSpPr>
        <p:spPr>
          <a:xfrm>
            <a:off x="8046720" y="502920"/>
            <a:ext cx="3401568" cy="15270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0">
  <p:cSld name="Content Photo 10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33"/>
          <p:cNvSpPr/>
          <p:nvPr/>
        </p:nvSpPr>
        <p:spPr>
          <a:xfrm>
            <a:off x="4761780" y="0"/>
            <a:ext cx="7430220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96" name="Google Shape;596;p33"/>
          <p:cNvPicPr preferRelativeResize="0"/>
          <p:nvPr>
            <p:ph idx="2" type="pic"/>
          </p:nvPr>
        </p:nvPicPr>
        <p:blipFill/>
        <p:spPr>
          <a:xfrm>
            <a:off x="4985323" y="227784"/>
            <a:ext cx="6988963" cy="6402431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597" name="Google Shape;597;p33"/>
          <p:cNvSpPr txBox="1"/>
          <p:nvPr>
            <p:ph idx="10" type="dt"/>
          </p:nvPr>
        </p:nvSpPr>
        <p:spPr>
          <a:xfrm>
            <a:off x="457200" y="6355080"/>
            <a:ext cx="723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8" name="Google Shape;598;p33"/>
          <p:cNvSpPr txBox="1"/>
          <p:nvPr>
            <p:ph idx="11" type="ftr"/>
          </p:nvPr>
        </p:nvSpPr>
        <p:spPr>
          <a:xfrm>
            <a:off x="852678" y="6355080"/>
            <a:ext cx="261061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9" name="Google Shape;599;p33"/>
          <p:cNvSpPr txBox="1"/>
          <p:nvPr>
            <p:ph idx="12" type="sldNum"/>
          </p:nvPr>
        </p:nvSpPr>
        <p:spPr>
          <a:xfrm>
            <a:off x="3231809" y="6355080"/>
            <a:ext cx="730759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0" name="Google Shape;600;p33"/>
          <p:cNvSpPr txBox="1"/>
          <p:nvPr>
            <p:ph idx="1" type="body"/>
          </p:nvPr>
        </p:nvSpPr>
        <p:spPr>
          <a:xfrm>
            <a:off x="461772" y="2212975"/>
            <a:ext cx="3392424" cy="4095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1" name="Google Shape;601;p33"/>
          <p:cNvSpPr txBox="1"/>
          <p:nvPr>
            <p:ph type="title"/>
          </p:nvPr>
        </p:nvSpPr>
        <p:spPr>
          <a:xfrm>
            <a:off x="457200" y="502920"/>
            <a:ext cx="3401568" cy="15270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1">
  <p:cSld name="Content Photo 11"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34"/>
          <p:cNvSpPr/>
          <p:nvPr/>
        </p:nvSpPr>
        <p:spPr>
          <a:xfrm>
            <a:off x="-1" y="0"/>
            <a:ext cx="7781364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604" name="Google Shape;604;p34"/>
          <p:cNvPicPr preferRelativeResize="0"/>
          <p:nvPr>
            <p:ph idx="2" type="pic"/>
          </p:nvPr>
        </p:nvPicPr>
        <p:blipFill/>
        <p:spPr>
          <a:xfrm>
            <a:off x="228600" y="197248"/>
            <a:ext cx="7315200" cy="6443037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05" name="Google Shape;605;p34"/>
          <p:cNvSpPr txBox="1"/>
          <p:nvPr>
            <p:ph idx="10" type="dt"/>
          </p:nvPr>
        </p:nvSpPr>
        <p:spPr>
          <a:xfrm>
            <a:off x="8229600" y="6355080"/>
            <a:ext cx="56083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34"/>
          <p:cNvSpPr txBox="1"/>
          <p:nvPr>
            <p:ph idx="11" type="ftr"/>
          </p:nvPr>
        </p:nvSpPr>
        <p:spPr>
          <a:xfrm>
            <a:off x="8738005" y="6355080"/>
            <a:ext cx="245791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7" name="Google Shape;607;p34"/>
          <p:cNvSpPr txBox="1"/>
          <p:nvPr>
            <p:ph idx="12" type="sldNum"/>
          </p:nvPr>
        </p:nvSpPr>
        <p:spPr>
          <a:xfrm>
            <a:off x="11262511" y="6355080"/>
            <a:ext cx="403308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8" name="Google Shape;608;p34"/>
          <p:cNvSpPr txBox="1"/>
          <p:nvPr>
            <p:ph idx="1" type="body"/>
          </p:nvPr>
        </p:nvSpPr>
        <p:spPr>
          <a:xfrm>
            <a:off x="8229600" y="3154680"/>
            <a:ext cx="3474720" cy="29535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/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/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9" name="Google Shape;609;p34"/>
          <p:cNvSpPr txBox="1"/>
          <p:nvPr>
            <p:ph type="title"/>
          </p:nvPr>
        </p:nvSpPr>
        <p:spPr>
          <a:xfrm>
            <a:off x="8229600" y="1078992"/>
            <a:ext cx="3474720" cy="194277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2">
  <p:cSld name="Content Photo 12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5"/>
          <p:cNvSpPr/>
          <p:nvPr/>
        </p:nvSpPr>
        <p:spPr>
          <a:xfrm>
            <a:off x="-2" y="0"/>
            <a:ext cx="12192001" cy="4635132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612" name="Google Shape;612;p35"/>
          <p:cNvPicPr preferRelativeResize="0"/>
          <p:nvPr>
            <p:ph idx="2" type="pic"/>
          </p:nvPr>
        </p:nvPicPr>
        <p:blipFill/>
        <p:spPr>
          <a:xfrm>
            <a:off x="250370" y="248574"/>
            <a:ext cx="11702143" cy="4105712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13" name="Google Shape;613;p35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35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35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16" name="Google Shape;616;p35"/>
          <p:cNvCxnSpPr/>
          <p:nvPr/>
        </p:nvCxnSpPr>
        <p:spPr>
          <a:xfrm rot="5400000">
            <a:off x="4503168" y="5707433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17" name="Google Shape;617;p35"/>
          <p:cNvSpPr txBox="1"/>
          <p:nvPr>
            <p:ph idx="1" type="body"/>
          </p:nvPr>
        </p:nvSpPr>
        <p:spPr>
          <a:xfrm>
            <a:off x="5349240" y="5012267"/>
            <a:ext cx="6370320" cy="1390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None/>
              <a:defRPr sz="1800"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None/>
              <a:defRPr sz="18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/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None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8" name="Google Shape;618;p35"/>
          <p:cNvSpPr txBox="1"/>
          <p:nvPr>
            <p:ph type="title"/>
          </p:nvPr>
        </p:nvSpPr>
        <p:spPr>
          <a:xfrm>
            <a:off x="457200" y="5012267"/>
            <a:ext cx="3739896" cy="1390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3">
  <p:cSld name="Content Photo 13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6"/>
          <p:cNvSpPr/>
          <p:nvPr/>
        </p:nvSpPr>
        <p:spPr>
          <a:xfrm>
            <a:off x="-2" y="0"/>
            <a:ext cx="12192001" cy="377827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621" name="Google Shape;621;p36"/>
          <p:cNvPicPr preferRelativeResize="0"/>
          <p:nvPr>
            <p:ph idx="2" type="pic"/>
          </p:nvPr>
        </p:nvPicPr>
        <p:blipFill/>
        <p:spPr>
          <a:xfrm>
            <a:off x="457200" y="457200"/>
            <a:ext cx="11274552" cy="2880360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22" name="Google Shape;622;p36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36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36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25" name="Google Shape;625;p36"/>
          <p:cNvCxnSpPr/>
          <p:nvPr/>
        </p:nvCxnSpPr>
        <p:spPr>
          <a:xfrm rot="5400000">
            <a:off x="3417318" y="5174033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26" name="Google Shape;626;p36"/>
          <p:cNvSpPr txBox="1"/>
          <p:nvPr>
            <p:ph idx="1" type="body"/>
          </p:nvPr>
        </p:nvSpPr>
        <p:spPr>
          <a:xfrm>
            <a:off x="3977640" y="4162318"/>
            <a:ext cx="7741920" cy="2240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Char char="•"/>
              <a:defRPr sz="1800"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Char char="•"/>
              <a:defRPr sz="18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7" name="Google Shape;627;p36"/>
          <p:cNvSpPr txBox="1"/>
          <p:nvPr>
            <p:ph type="title"/>
          </p:nvPr>
        </p:nvSpPr>
        <p:spPr>
          <a:xfrm>
            <a:off x="457200" y="4162318"/>
            <a:ext cx="2953618" cy="18928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4">
  <p:cSld name="Content Photo 14"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7"/>
          <p:cNvSpPr/>
          <p:nvPr/>
        </p:nvSpPr>
        <p:spPr>
          <a:xfrm>
            <a:off x="-2" y="3063240"/>
            <a:ext cx="12188952" cy="379476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630" name="Google Shape;630;p37"/>
          <p:cNvPicPr preferRelativeResize="0"/>
          <p:nvPr>
            <p:ph idx="2" type="pic"/>
          </p:nvPr>
        </p:nvPicPr>
        <p:blipFill/>
        <p:spPr>
          <a:xfrm>
            <a:off x="457200" y="3520440"/>
            <a:ext cx="11274552" cy="2880360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31" name="Google Shape;631;p37"/>
          <p:cNvSpPr txBox="1"/>
          <p:nvPr>
            <p:ph idx="10" type="dt"/>
          </p:nvPr>
        </p:nvSpPr>
        <p:spPr>
          <a:xfrm>
            <a:off x="365760" y="59778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2" name="Google Shape;632;p37"/>
          <p:cNvSpPr txBox="1"/>
          <p:nvPr>
            <p:ph idx="11" type="ftr"/>
          </p:nvPr>
        </p:nvSpPr>
        <p:spPr>
          <a:xfrm>
            <a:off x="8876521" y="59778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37"/>
          <p:cNvSpPr txBox="1"/>
          <p:nvPr>
            <p:ph idx="12" type="sldNum"/>
          </p:nvPr>
        </p:nvSpPr>
        <p:spPr>
          <a:xfrm>
            <a:off x="11632162" y="59778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34" name="Google Shape;634;p37"/>
          <p:cNvCxnSpPr/>
          <p:nvPr/>
        </p:nvCxnSpPr>
        <p:spPr>
          <a:xfrm rot="5400000">
            <a:off x="3417318" y="1516433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35" name="Google Shape;635;p37"/>
          <p:cNvSpPr txBox="1"/>
          <p:nvPr>
            <p:ph idx="1" type="body"/>
          </p:nvPr>
        </p:nvSpPr>
        <p:spPr>
          <a:xfrm>
            <a:off x="3977640" y="561425"/>
            <a:ext cx="7741920" cy="2240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Char char="•"/>
              <a:defRPr sz="1800"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Char char="•"/>
              <a:defRPr sz="18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sz="1800"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6" name="Google Shape;636;p37"/>
          <p:cNvSpPr txBox="1"/>
          <p:nvPr>
            <p:ph type="title"/>
          </p:nvPr>
        </p:nvSpPr>
        <p:spPr>
          <a:xfrm>
            <a:off x="457200" y="561425"/>
            <a:ext cx="2953618" cy="18928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5">
  <p:cSld name="Content Photo 15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38"/>
          <p:cNvSpPr/>
          <p:nvPr/>
        </p:nvSpPr>
        <p:spPr>
          <a:xfrm>
            <a:off x="606551" y="1828800"/>
            <a:ext cx="6446521" cy="4425696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639" name="Google Shape;639;p38"/>
          <p:cNvPicPr preferRelativeResize="0"/>
          <p:nvPr>
            <p:ph idx="2" type="pic"/>
          </p:nvPr>
        </p:nvPicPr>
        <p:blipFill/>
        <p:spPr>
          <a:xfrm>
            <a:off x="841246" y="2119231"/>
            <a:ext cx="5940554" cy="3878798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40" name="Google Shape;640;p38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38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38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3" name="Google Shape;643;p38"/>
          <p:cNvSpPr txBox="1"/>
          <p:nvPr>
            <p:ph idx="1" type="body"/>
          </p:nvPr>
        </p:nvSpPr>
        <p:spPr>
          <a:xfrm>
            <a:off x="7562088" y="1828800"/>
            <a:ext cx="4023360" cy="44288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4" name="Google Shape;644;p38"/>
          <p:cNvSpPr txBox="1"/>
          <p:nvPr>
            <p:ph type="title"/>
          </p:nvPr>
        </p:nvSpPr>
        <p:spPr>
          <a:xfrm>
            <a:off x="612646" y="603504"/>
            <a:ext cx="10972802" cy="9704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6">
  <p:cSld name="Content Photo 16"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9"/>
          <p:cNvSpPr/>
          <p:nvPr/>
        </p:nvSpPr>
        <p:spPr>
          <a:xfrm>
            <a:off x="606552" y="2290889"/>
            <a:ext cx="4672584" cy="4018471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647" name="Google Shape;647;p39"/>
          <p:cNvPicPr preferRelativeResize="0"/>
          <p:nvPr>
            <p:ph idx="2" type="pic"/>
          </p:nvPr>
        </p:nvPicPr>
        <p:blipFill/>
        <p:spPr>
          <a:xfrm>
            <a:off x="811715" y="2522754"/>
            <a:ext cx="4262258" cy="3554740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648" name="Google Shape;648;p39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9" name="Google Shape;649;p39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39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1" name="Google Shape;651;p39"/>
          <p:cNvSpPr txBox="1"/>
          <p:nvPr>
            <p:ph idx="1" type="body"/>
          </p:nvPr>
        </p:nvSpPr>
        <p:spPr>
          <a:xfrm>
            <a:off x="6096000" y="549275"/>
            <a:ext cx="5585925" cy="57832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39"/>
          <p:cNvSpPr txBox="1"/>
          <p:nvPr>
            <p:ph type="title"/>
          </p:nvPr>
        </p:nvSpPr>
        <p:spPr>
          <a:xfrm>
            <a:off x="612648" y="548639"/>
            <a:ext cx="4672584" cy="14538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Batang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2">
  <p:cSld name="Big Number 2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4" name="Google Shape;654;p40"/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655" name="Google Shape;655;p40"/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656" name="Google Shape;656;p40"/>
              <p:cNvSpPr/>
              <p:nvPr/>
            </p:nvSpPr>
            <p:spPr>
              <a:xfrm>
                <a:off x="5959192" y="333389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657" name="Google Shape;657;p40"/>
              <p:cNvSpPr/>
              <p:nvPr/>
            </p:nvSpPr>
            <p:spPr>
              <a:xfrm>
                <a:off x="6278280" y="333389"/>
                <a:ext cx="314325" cy="1419225"/>
              </a:xfrm>
              <a:custGeom>
                <a:rect b="b" l="l" r="r" t="t"/>
                <a:pathLst>
                  <a:path extrusionOk="0" h="298" w="66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</p:grpSp>
        <p:cxnSp>
          <p:nvCxnSpPr>
            <p:cNvPr id="658" name="Google Shape;658;p40"/>
            <p:cNvCxnSpPr/>
            <p:nvPr/>
          </p:nvCxnSpPr>
          <p:spPr>
            <a:xfrm rot="10800000">
              <a:off x="6278280" y="333389"/>
              <a:ext cx="0" cy="1862138"/>
            </a:xfrm>
            <a:prstGeom prst="straightConnector1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sp>
        <p:nvSpPr>
          <p:cNvPr id="659" name="Google Shape;659;p40"/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9803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660" name="Google Shape;660;p40"/>
          <p:cNvGrpSpPr/>
          <p:nvPr/>
        </p:nvGrpSpPr>
        <p:grpSpPr>
          <a:xfrm rot="10800000">
            <a:off x="1079500" y="976581"/>
            <a:ext cx="924390" cy="1045314"/>
            <a:chOff x="6200905" y="2967038"/>
            <a:chExt cx="924390" cy="1045314"/>
          </a:xfrm>
        </p:grpSpPr>
        <p:grpSp>
          <p:nvGrpSpPr>
            <p:cNvPr id="661" name="Google Shape;661;p40"/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662" name="Google Shape;662;p40"/>
              <p:cNvSpPr/>
              <p:nvPr/>
            </p:nvSpPr>
            <p:spPr>
              <a:xfrm>
                <a:off x="6808136" y="2967038"/>
                <a:ext cx="159772" cy="710627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663" name="Google Shape;663;p40"/>
              <p:cNvSpPr/>
              <p:nvPr/>
            </p:nvSpPr>
            <p:spPr>
              <a:xfrm>
                <a:off x="6967908" y="2967038"/>
                <a:ext cx="157387" cy="710627"/>
              </a:xfrm>
              <a:custGeom>
                <a:rect b="b" l="l" r="r" t="t"/>
                <a:pathLst>
                  <a:path extrusionOk="0" h="298" w="66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cxnSp>
            <p:nvCxnSpPr>
              <p:cNvPr id="664" name="Google Shape;664;p40"/>
              <p:cNvCxnSpPr/>
              <p:nvPr/>
            </p:nvCxnSpPr>
            <p:spPr>
              <a:xfrm rot="10800000">
                <a:off x="6967908" y="2967038"/>
                <a:ext cx="0" cy="9324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  <p:grpSp>
          <p:nvGrpSpPr>
            <p:cNvPr id="665" name="Google Shape;665;p40"/>
            <p:cNvGrpSpPr/>
            <p:nvPr/>
          </p:nvGrpSpPr>
          <p:grpSpPr>
            <a:xfrm flipH="1" rot="-2700000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666" name="Google Shape;666;p40"/>
              <p:cNvSpPr/>
              <p:nvPr/>
            </p:nvSpPr>
            <p:spPr>
              <a:xfrm>
                <a:off x="6808136" y="2967038"/>
                <a:ext cx="159772" cy="710627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667" name="Google Shape;667;p40"/>
              <p:cNvSpPr/>
              <p:nvPr/>
            </p:nvSpPr>
            <p:spPr>
              <a:xfrm>
                <a:off x="6967908" y="2967038"/>
                <a:ext cx="157387" cy="710627"/>
              </a:xfrm>
              <a:custGeom>
                <a:rect b="b" l="l" r="r" t="t"/>
                <a:pathLst>
                  <a:path extrusionOk="0" h="298" w="66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cxnSp>
            <p:nvCxnSpPr>
              <p:cNvPr id="668" name="Google Shape;668;p40"/>
              <p:cNvCxnSpPr/>
              <p:nvPr/>
            </p:nvCxnSpPr>
            <p:spPr>
              <a:xfrm rot="10800000">
                <a:off x="6967908" y="2967038"/>
                <a:ext cx="0" cy="9324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</p:grpSp>
      <p:sp>
        <p:nvSpPr>
          <p:cNvPr id="669" name="Google Shape;669;p40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0" name="Google Shape;670;p40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40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2" name="Google Shape;672;p40"/>
          <p:cNvSpPr txBox="1"/>
          <p:nvPr>
            <p:ph idx="1" type="subTitle"/>
          </p:nvPr>
        </p:nvSpPr>
        <p:spPr>
          <a:xfrm>
            <a:off x="2377440" y="4809744"/>
            <a:ext cx="7525512" cy="15453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>
                <a:solidFill>
                  <a:srgbClr val="595959"/>
                </a:solidFill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673" name="Google Shape;673;p40"/>
          <p:cNvSpPr txBox="1"/>
          <p:nvPr>
            <p:ph type="ctrTitle"/>
          </p:nvPr>
        </p:nvSpPr>
        <p:spPr>
          <a:xfrm>
            <a:off x="822960" y="603504"/>
            <a:ext cx="10543032" cy="42062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3200"/>
              <a:buFont typeface="Batang"/>
              <a:buNone/>
              <a:defRPr sz="232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Title 2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5"/>
          <p:cNvGrpSpPr/>
          <p:nvPr/>
        </p:nvGrpSpPr>
        <p:grpSpPr>
          <a:xfrm flipH="1">
            <a:off x="-58397" y="-98150"/>
            <a:ext cx="2862334" cy="3263529"/>
            <a:chOff x="9420492" y="-98150"/>
            <a:chExt cx="2862334" cy="3263529"/>
          </a:xfrm>
        </p:grpSpPr>
        <p:grpSp>
          <p:nvGrpSpPr>
            <p:cNvPr id="148" name="Google Shape;148;p5"/>
            <p:cNvGrpSpPr/>
            <p:nvPr/>
          </p:nvGrpSpPr>
          <p:grpSpPr>
            <a:xfrm rot="2700000">
              <a:off x="9958667" y="202033"/>
              <a:ext cx="1785984" cy="2261968"/>
              <a:chOff x="3125006" y="3120856"/>
              <a:chExt cx="1785984" cy="2261968"/>
            </a:xfrm>
          </p:grpSpPr>
          <p:grpSp>
            <p:nvGrpSpPr>
              <p:cNvPr id="149" name="Google Shape;149;p5"/>
              <p:cNvGrpSpPr/>
              <p:nvPr/>
            </p:nvGrpSpPr>
            <p:grpSpPr>
              <a:xfrm>
                <a:off x="3136819" y="3120856"/>
                <a:ext cx="1760933" cy="2261968"/>
                <a:chOff x="4749017" y="2945157"/>
                <a:chExt cx="1760933" cy="2261968"/>
              </a:xfrm>
            </p:grpSpPr>
            <p:cxnSp>
              <p:nvCxnSpPr>
                <p:cNvPr id="150" name="Google Shape;150;p5"/>
                <p:cNvCxnSpPr/>
                <p:nvPr/>
              </p:nvCxnSpPr>
              <p:spPr>
                <a:xfrm>
                  <a:off x="5630197" y="2998646"/>
                  <a:ext cx="0" cy="2208479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1" name="Google Shape;151;p5"/>
                <p:cNvCxnSpPr/>
                <p:nvPr/>
              </p:nvCxnSpPr>
              <p:spPr>
                <a:xfrm>
                  <a:off x="4749017" y="4416771"/>
                  <a:ext cx="1760933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152" name="Google Shape;152;p5"/>
                <p:cNvSpPr/>
                <p:nvPr/>
              </p:nvSpPr>
              <p:spPr>
                <a:xfrm rot="-8100000">
                  <a:off x="5136242" y="3224252"/>
                  <a:ext cx="987915" cy="987915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53" name="Google Shape;153;p5"/>
                <p:cNvSpPr/>
                <p:nvPr/>
              </p:nvSpPr>
              <p:spPr>
                <a:xfrm rot="-8100000">
                  <a:off x="5327037" y="3070731"/>
                  <a:ext cx="606323" cy="606323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grpSp>
            <p:nvGrpSpPr>
              <p:cNvPr id="154" name="Google Shape;154;p5"/>
              <p:cNvGrpSpPr/>
              <p:nvPr/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55" name="Google Shape;155;p5"/>
                <p:cNvSpPr/>
                <p:nvPr/>
              </p:nvSpPr>
              <p:spPr>
                <a:xfrm>
                  <a:off x="6879836" y="3521665"/>
                  <a:ext cx="892801" cy="1794975"/>
                </a:xfrm>
                <a:custGeom>
                  <a:rect b="b" l="l" r="r" t="t"/>
                  <a:pathLst>
                    <a:path extrusionOk="0" h="1794975" w="892801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56" name="Google Shape;156;p5"/>
                <p:cNvSpPr/>
                <p:nvPr/>
              </p:nvSpPr>
              <p:spPr>
                <a:xfrm>
                  <a:off x="7772637" y="3516901"/>
                  <a:ext cx="893183" cy="1795123"/>
                </a:xfrm>
                <a:custGeom>
                  <a:rect b="b" l="l" r="r" t="t"/>
                  <a:pathLst>
                    <a:path extrusionOk="0" h="1795123" w="89318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</p:grpSp>
        <p:grpSp>
          <p:nvGrpSpPr>
            <p:cNvPr id="157" name="Google Shape;157;p5"/>
            <p:cNvGrpSpPr/>
            <p:nvPr/>
          </p:nvGrpSpPr>
          <p:grpSpPr>
            <a:xfrm rot="5400000">
              <a:off x="10400269" y="1917603"/>
              <a:ext cx="633413" cy="1862138"/>
              <a:chOff x="5959192" y="333389"/>
              <a:chExt cx="633413" cy="1862138"/>
            </a:xfrm>
          </p:grpSpPr>
          <p:grpSp>
            <p:nvGrpSpPr>
              <p:cNvPr id="158" name="Google Shape;158;p5"/>
              <p:cNvGrpSpPr/>
              <p:nvPr/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59" name="Google Shape;159;p5"/>
                <p:cNvSpPr/>
                <p:nvPr/>
              </p:nvSpPr>
              <p:spPr>
                <a:xfrm>
                  <a:off x="5959192" y="333389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60" name="Google Shape;160;p5"/>
                <p:cNvSpPr/>
                <p:nvPr/>
              </p:nvSpPr>
              <p:spPr>
                <a:xfrm>
                  <a:off x="6278280" y="333389"/>
                  <a:ext cx="314325" cy="1419225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cxnSp>
            <p:nvCxnSpPr>
              <p:cNvPr id="161" name="Google Shape;161;p5"/>
              <p:cNvCxnSpPr/>
              <p:nvPr/>
            </p:nvCxnSpPr>
            <p:spPr>
              <a:xfrm rot="10800000">
                <a:off x="6278281" y="333389"/>
                <a:ext cx="0" cy="1862138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</p:grpSp>
      <p:cxnSp>
        <p:nvCxnSpPr>
          <p:cNvPr id="162" name="Google Shape;162;p5"/>
          <p:cNvCxnSpPr/>
          <p:nvPr/>
        </p:nvCxnSpPr>
        <p:spPr>
          <a:xfrm>
            <a:off x="3657600" y="4690521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63" name="Google Shape;163;p5"/>
          <p:cNvGrpSpPr/>
          <p:nvPr/>
        </p:nvGrpSpPr>
        <p:grpSpPr>
          <a:xfrm rot="10800000">
            <a:off x="-75043" y="3721101"/>
            <a:ext cx="2862334" cy="3263529"/>
            <a:chOff x="9420492" y="-98150"/>
            <a:chExt cx="2862334" cy="3263529"/>
          </a:xfrm>
        </p:grpSpPr>
        <p:grpSp>
          <p:nvGrpSpPr>
            <p:cNvPr id="164" name="Google Shape;164;p5"/>
            <p:cNvGrpSpPr/>
            <p:nvPr/>
          </p:nvGrpSpPr>
          <p:grpSpPr>
            <a:xfrm rot="2700000">
              <a:off x="9958667" y="202033"/>
              <a:ext cx="1785984" cy="2261968"/>
              <a:chOff x="3125006" y="3120856"/>
              <a:chExt cx="1785984" cy="2261968"/>
            </a:xfrm>
          </p:grpSpPr>
          <p:grpSp>
            <p:nvGrpSpPr>
              <p:cNvPr id="165" name="Google Shape;165;p5"/>
              <p:cNvGrpSpPr/>
              <p:nvPr/>
            </p:nvGrpSpPr>
            <p:grpSpPr>
              <a:xfrm>
                <a:off x="3136819" y="3120856"/>
                <a:ext cx="1760933" cy="2261968"/>
                <a:chOff x="4749017" y="2945157"/>
                <a:chExt cx="1760933" cy="2261968"/>
              </a:xfrm>
            </p:grpSpPr>
            <p:cxnSp>
              <p:nvCxnSpPr>
                <p:cNvPr id="166" name="Google Shape;166;p5"/>
                <p:cNvCxnSpPr/>
                <p:nvPr/>
              </p:nvCxnSpPr>
              <p:spPr>
                <a:xfrm>
                  <a:off x="5630197" y="2998646"/>
                  <a:ext cx="0" cy="2208479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67" name="Google Shape;167;p5"/>
                <p:cNvCxnSpPr/>
                <p:nvPr/>
              </p:nvCxnSpPr>
              <p:spPr>
                <a:xfrm>
                  <a:off x="4749017" y="4416771"/>
                  <a:ext cx="1760933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168" name="Google Shape;168;p5"/>
                <p:cNvSpPr/>
                <p:nvPr/>
              </p:nvSpPr>
              <p:spPr>
                <a:xfrm rot="-8100000">
                  <a:off x="5136242" y="3224252"/>
                  <a:ext cx="987915" cy="987915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69" name="Google Shape;169;p5"/>
                <p:cNvSpPr/>
                <p:nvPr/>
              </p:nvSpPr>
              <p:spPr>
                <a:xfrm rot="-8100000">
                  <a:off x="5327037" y="3070731"/>
                  <a:ext cx="606323" cy="606323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grpSp>
            <p:nvGrpSpPr>
              <p:cNvPr id="170" name="Google Shape;170;p5"/>
              <p:cNvGrpSpPr/>
              <p:nvPr/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71" name="Google Shape;171;p5"/>
                <p:cNvSpPr/>
                <p:nvPr/>
              </p:nvSpPr>
              <p:spPr>
                <a:xfrm>
                  <a:off x="6879836" y="3521665"/>
                  <a:ext cx="892801" cy="1794975"/>
                </a:xfrm>
                <a:custGeom>
                  <a:rect b="b" l="l" r="r" t="t"/>
                  <a:pathLst>
                    <a:path extrusionOk="0" h="1794975" w="892801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72" name="Google Shape;172;p5"/>
                <p:cNvSpPr/>
                <p:nvPr/>
              </p:nvSpPr>
              <p:spPr>
                <a:xfrm>
                  <a:off x="7772637" y="3516901"/>
                  <a:ext cx="893183" cy="1795123"/>
                </a:xfrm>
                <a:custGeom>
                  <a:rect b="b" l="l" r="r" t="t"/>
                  <a:pathLst>
                    <a:path extrusionOk="0" h="1795123" w="89318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</p:grpSp>
        <p:grpSp>
          <p:nvGrpSpPr>
            <p:cNvPr id="173" name="Google Shape;173;p5"/>
            <p:cNvGrpSpPr/>
            <p:nvPr/>
          </p:nvGrpSpPr>
          <p:grpSpPr>
            <a:xfrm rot="5400000">
              <a:off x="10400269" y="1917603"/>
              <a:ext cx="633413" cy="1862138"/>
              <a:chOff x="5959192" y="333389"/>
              <a:chExt cx="633413" cy="1862138"/>
            </a:xfrm>
          </p:grpSpPr>
          <p:grpSp>
            <p:nvGrpSpPr>
              <p:cNvPr id="174" name="Google Shape;174;p5"/>
              <p:cNvGrpSpPr/>
              <p:nvPr/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75" name="Google Shape;175;p5"/>
                <p:cNvSpPr/>
                <p:nvPr/>
              </p:nvSpPr>
              <p:spPr>
                <a:xfrm>
                  <a:off x="5959192" y="333389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76" name="Google Shape;176;p5"/>
                <p:cNvSpPr/>
                <p:nvPr/>
              </p:nvSpPr>
              <p:spPr>
                <a:xfrm>
                  <a:off x="6278280" y="333389"/>
                  <a:ext cx="314325" cy="1419225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cxnSp>
            <p:nvCxnSpPr>
              <p:cNvPr id="177" name="Google Shape;177;p5"/>
              <p:cNvCxnSpPr/>
              <p:nvPr/>
            </p:nvCxnSpPr>
            <p:spPr>
              <a:xfrm rot="10800000">
                <a:off x="6278281" y="333389"/>
                <a:ext cx="0" cy="1862138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</p:grpSp>
      <p:sp>
        <p:nvSpPr>
          <p:cNvPr id="178" name="Google Shape;178;p5"/>
          <p:cNvSpPr txBox="1"/>
          <p:nvPr>
            <p:ph idx="1" type="subTitle"/>
          </p:nvPr>
        </p:nvSpPr>
        <p:spPr>
          <a:xfrm>
            <a:off x="3474720" y="4966272"/>
            <a:ext cx="7375466" cy="101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/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79" name="Google Shape;179;p5"/>
          <p:cNvSpPr txBox="1"/>
          <p:nvPr>
            <p:ph type="ctrTitle"/>
          </p:nvPr>
        </p:nvSpPr>
        <p:spPr>
          <a:xfrm>
            <a:off x="3474720" y="854239"/>
            <a:ext cx="7876287" cy="359262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3">
  <p:cSld name="Big Number 3">
    <p:bg>
      <p:bgPr>
        <a:solidFill>
          <a:schemeClr val="lt2"/>
        </a:solidFill>
      </p:bgPr>
    </p:bg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5" name="Google Shape;675;p41"/>
          <p:cNvGrpSpPr/>
          <p:nvPr/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676" name="Google Shape;676;p41"/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lt2">
                <a:alpha val="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677" name="Google Shape;677;p41"/>
            <p:cNvGrpSpPr/>
            <p:nvPr/>
          </p:nvGrpSpPr>
          <p:grpSpPr>
            <a:xfrm>
              <a:off x="5422657" y="2958667"/>
              <a:ext cx="1332015" cy="987941"/>
              <a:chOff x="6580978" y="2958667"/>
              <a:chExt cx="1332015" cy="987941"/>
            </a:xfrm>
          </p:grpSpPr>
          <p:grpSp>
            <p:nvGrpSpPr>
              <p:cNvPr id="678" name="Google Shape;678;p41"/>
              <p:cNvGrpSpPr/>
              <p:nvPr/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679" name="Google Shape;679;p41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680" name="Google Shape;680;p41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681" name="Google Shape;681;p41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682" name="Google Shape;682;p41"/>
              <p:cNvGrpSpPr/>
              <p:nvPr/>
            </p:nvGrpSpPr>
            <p:grpSpPr>
              <a:xfrm flipH="1" rot="-2700000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683" name="Google Shape;683;p41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684" name="Google Shape;684;p41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685" name="Google Shape;685;p41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686" name="Google Shape;686;p41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41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8" name="Google Shape;688;p41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689" name="Google Shape;689;p41"/>
          <p:cNvGrpSpPr/>
          <p:nvPr/>
        </p:nvGrpSpPr>
        <p:grpSpPr>
          <a:xfrm>
            <a:off x="4987925" y="5634038"/>
            <a:ext cx="2216150" cy="1177924"/>
            <a:chOff x="4987925" y="2840038"/>
            <a:chExt cx="2216150" cy="1177924"/>
          </a:xfrm>
        </p:grpSpPr>
        <p:sp>
          <p:nvSpPr>
            <p:cNvPr id="690" name="Google Shape;690;p41"/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lt2">
                <a:alpha val="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691" name="Google Shape;691;p41"/>
            <p:cNvGrpSpPr/>
            <p:nvPr/>
          </p:nvGrpSpPr>
          <p:grpSpPr>
            <a:xfrm>
              <a:off x="5422657" y="2958667"/>
              <a:ext cx="1332015" cy="987941"/>
              <a:chOff x="6580978" y="2958667"/>
              <a:chExt cx="1332015" cy="987941"/>
            </a:xfrm>
          </p:grpSpPr>
          <p:grpSp>
            <p:nvGrpSpPr>
              <p:cNvPr id="692" name="Google Shape;692;p41"/>
              <p:cNvGrpSpPr/>
              <p:nvPr/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693" name="Google Shape;693;p41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694" name="Google Shape;694;p41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695" name="Google Shape;695;p41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696" name="Google Shape;696;p41"/>
              <p:cNvGrpSpPr/>
              <p:nvPr/>
            </p:nvGrpSpPr>
            <p:grpSpPr>
              <a:xfrm flipH="1" rot="-2700000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697" name="Google Shape;697;p41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698" name="Google Shape;698;p41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699" name="Google Shape;699;p41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700" name="Google Shape;700;p41"/>
          <p:cNvSpPr txBox="1"/>
          <p:nvPr>
            <p:ph idx="1" type="subTitle"/>
          </p:nvPr>
        </p:nvSpPr>
        <p:spPr>
          <a:xfrm>
            <a:off x="2377440" y="4809744"/>
            <a:ext cx="7525512" cy="15453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>
                <a:solidFill>
                  <a:srgbClr val="595959"/>
                </a:solidFill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701" name="Google Shape;701;p41"/>
          <p:cNvSpPr txBox="1"/>
          <p:nvPr>
            <p:ph type="ctrTitle"/>
          </p:nvPr>
        </p:nvSpPr>
        <p:spPr>
          <a:xfrm>
            <a:off x="822960" y="603504"/>
            <a:ext cx="10543032" cy="42062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3200"/>
              <a:buFont typeface="Batang"/>
              <a:buNone/>
              <a:defRPr sz="232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Quote 1"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3" name="Google Shape;703;p42"/>
          <p:cNvGrpSpPr/>
          <p:nvPr/>
        </p:nvGrpSpPr>
        <p:grpSpPr>
          <a:xfrm>
            <a:off x="9432804" y="-98150"/>
            <a:ext cx="2878980" cy="7082780"/>
            <a:chOff x="9432804" y="-98150"/>
            <a:chExt cx="2878980" cy="7082780"/>
          </a:xfrm>
        </p:grpSpPr>
        <p:grpSp>
          <p:nvGrpSpPr>
            <p:cNvPr id="704" name="Google Shape;704;p42"/>
            <p:cNvGrpSpPr/>
            <p:nvPr/>
          </p:nvGrpSpPr>
          <p:grpSpPr>
            <a:xfrm>
              <a:off x="9449450" y="-98150"/>
              <a:ext cx="2862334" cy="3263529"/>
              <a:chOff x="9420492" y="-98150"/>
              <a:chExt cx="2862334" cy="3263529"/>
            </a:xfrm>
          </p:grpSpPr>
          <p:grpSp>
            <p:nvGrpSpPr>
              <p:cNvPr id="705" name="Google Shape;705;p42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706" name="Google Shape;706;p42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707" name="Google Shape;707;p42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708" name="Google Shape;708;p42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709" name="Google Shape;709;p42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710" name="Google Shape;710;p42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711" name="Google Shape;711;p42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712" name="Google Shape;712;p42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713" name="Google Shape;713;p42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714" name="Google Shape;714;p42"/>
              <p:cNvGrpSpPr/>
              <p:nvPr/>
            </p:nvGrpSpPr>
            <p:grpSpPr>
              <a:xfrm rot="5400000">
                <a:off x="10400269" y="1917603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715" name="Google Shape;715;p42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716" name="Google Shape;716;p42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717" name="Google Shape;717;p42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718" name="Google Shape;718;p42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719" name="Google Shape;719;p42"/>
            <p:cNvGrpSpPr/>
            <p:nvPr/>
          </p:nvGrpSpPr>
          <p:grpSpPr>
            <a:xfrm flipH="1" rot="10800000">
              <a:off x="9432804" y="3721101"/>
              <a:ext cx="2862334" cy="3263529"/>
              <a:chOff x="9420492" y="-98150"/>
              <a:chExt cx="2862334" cy="3263529"/>
            </a:xfrm>
          </p:grpSpPr>
          <p:grpSp>
            <p:nvGrpSpPr>
              <p:cNvPr id="720" name="Google Shape;720;p42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721" name="Google Shape;721;p42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722" name="Google Shape;722;p42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723" name="Google Shape;723;p42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724" name="Google Shape;724;p42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725" name="Google Shape;725;p42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726" name="Google Shape;726;p42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727" name="Google Shape;727;p42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728" name="Google Shape;728;p42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729" name="Google Shape;729;p42"/>
              <p:cNvGrpSpPr/>
              <p:nvPr/>
            </p:nvGrpSpPr>
            <p:grpSpPr>
              <a:xfrm rot="5400000">
                <a:off x="10400269" y="1917603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730" name="Google Shape;730;p42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731" name="Google Shape;731;p42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732" name="Google Shape;732;p42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733" name="Google Shape;733;p42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734" name="Google Shape;734;p42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42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6" name="Google Shape;736;p42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37" name="Google Shape;737;p42"/>
          <p:cNvCxnSpPr/>
          <p:nvPr/>
        </p:nvCxnSpPr>
        <p:spPr>
          <a:xfrm>
            <a:off x="731520" y="4870289"/>
            <a:ext cx="540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38" name="Google Shape;738;p42"/>
          <p:cNvSpPr txBox="1"/>
          <p:nvPr>
            <p:ph idx="1" type="subTitle"/>
          </p:nvPr>
        </p:nvSpPr>
        <p:spPr>
          <a:xfrm>
            <a:off x="612648" y="5303520"/>
            <a:ext cx="8778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sz="2000" cap="none">
                <a:solidFill>
                  <a:srgbClr val="595959"/>
                </a:solidFill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739" name="Google Shape;739;p42"/>
          <p:cNvSpPr txBox="1"/>
          <p:nvPr>
            <p:ph type="ctrTitle"/>
          </p:nvPr>
        </p:nvSpPr>
        <p:spPr>
          <a:xfrm>
            <a:off x="612648" y="1188720"/>
            <a:ext cx="877824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b="0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Quote 2">
    <p:bg>
      <p:bgPr>
        <a:solidFill>
          <a:schemeClr val="lt2"/>
        </a:solidFill>
      </p:bgPr>
    </p:bg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3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2" name="Google Shape;742;p43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43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744" name="Google Shape;744;p43"/>
          <p:cNvGrpSpPr/>
          <p:nvPr/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745" name="Google Shape;745;p43"/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dk2">
                <a:alpha val="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746" name="Google Shape;746;p43"/>
            <p:cNvGrpSpPr/>
            <p:nvPr/>
          </p:nvGrpSpPr>
          <p:grpSpPr>
            <a:xfrm>
              <a:off x="5422657" y="2958667"/>
              <a:ext cx="1332015" cy="987941"/>
              <a:chOff x="6580978" y="2958667"/>
              <a:chExt cx="1332015" cy="987941"/>
            </a:xfrm>
          </p:grpSpPr>
          <p:grpSp>
            <p:nvGrpSpPr>
              <p:cNvPr id="747" name="Google Shape;747;p43"/>
              <p:cNvGrpSpPr/>
              <p:nvPr/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748" name="Google Shape;748;p43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749" name="Google Shape;749;p43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750" name="Google Shape;750;p43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751" name="Google Shape;751;p43"/>
              <p:cNvGrpSpPr/>
              <p:nvPr/>
            </p:nvGrpSpPr>
            <p:grpSpPr>
              <a:xfrm flipH="1" rot="-2700000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752" name="Google Shape;752;p43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753" name="Google Shape;753;p43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754" name="Google Shape;754;p43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755" name="Google Shape;755;p43"/>
          <p:cNvCxnSpPr/>
          <p:nvPr/>
        </p:nvCxnSpPr>
        <p:spPr>
          <a:xfrm>
            <a:off x="5826000" y="4754880"/>
            <a:ext cx="540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56" name="Google Shape;756;p43"/>
          <p:cNvSpPr txBox="1"/>
          <p:nvPr>
            <p:ph idx="1" type="subTitle"/>
          </p:nvPr>
        </p:nvSpPr>
        <p:spPr>
          <a:xfrm>
            <a:off x="1499616" y="5303520"/>
            <a:ext cx="9198864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sz="2000" cap="none">
                <a:solidFill>
                  <a:srgbClr val="595959"/>
                </a:solidFill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757" name="Google Shape;757;p43"/>
          <p:cNvSpPr txBox="1"/>
          <p:nvPr>
            <p:ph type="ctrTitle"/>
          </p:nvPr>
        </p:nvSpPr>
        <p:spPr>
          <a:xfrm>
            <a:off x="1499616" y="1344168"/>
            <a:ext cx="9198864" cy="3291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b="0" sz="40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3">
  <p:cSld name="Quote 3"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44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0" name="Google Shape;760;p44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1" name="Google Shape;761;p44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762" name="Google Shape;762;p44"/>
          <p:cNvGrpSpPr/>
          <p:nvPr/>
        </p:nvGrpSpPr>
        <p:grpSpPr>
          <a:xfrm>
            <a:off x="10345635" y="649304"/>
            <a:ext cx="924390" cy="1372591"/>
            <a:chOff x="1079500" y="649304"/>
            <a:chExt cx="924390" cy="1372591"/>
          </a:xfrm>
        </p:grpSpPr>
        <p:sp>
          <p:nvSpPr>
            <p:cNvPr id="763" name="Google Shape;763;p44"/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27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764" name="Google Shape;764;p44"/>
            <p:cNvGrpSpPr/>
            <p:nvPr/>
          </p:nvGrpSpPr>
          <p:grpSpPr>
            <a:xfrm rot="10800000">
              <a:off x="1079500" y="976581"/>
              <a:ext cx="924390" cy="1045314"/>
              <a:chOff x="6200905" y="2967038"/>
              <a:chExt cx="924390" cy="1045314"/>
            </a:xfrm>
          </p:grpSpPr>
          <p:grpSp>
            <p:nvGrpSpPr>
              <p:cNvPr id="765" name="Google Shape;765;p44"/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766" name="Google Shape;766;p44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767" name="Google Shape;767;p44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768" name="Google Shape;768;p44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769" name="Google Shape;769;p44"/>
              <p:cNvGrpSpPr/>
              <p:nvPr/>
            </p:nvGrpSpPr>
            <p:grpSpPr>
              <a:xfrm flipH="1" rot="-2700000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770" name="Google Shape;770;p44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771" name="Google Shape;771;p44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772" name="Google Shape;772;p44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773" name="Google Shape;773;p44"/>
          <p:cNvCxnSpPr/>
          <p:nvPr/>
        </p:nvCxnSpPr>
        <p:spPr>
          <a:xfrm>
            <a:off x="731520" y="4754880"/>
            <a:ext cx="540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74" name="Google Shape;774;p44"/>
          <p:cNvSpPr txBox="1"/>
          <p:nvPr>
            <p:ph idx="1" type="subTitle"/>
          </p:nvPr>
        </p:nvSpPr>
        <p:spPr>
          <a:xfrm>
            <a:off x="612648" y="5303520"/>
            <a:ext cx="896112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sz="2000" cap="none">
                <a:solidFill>
                  <a:srgbClr val="595959"/>
                </a:solidFill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775" name="Google Shape;775;p44"/>
          <p:cNvSpPr txBox="1"/>
          <p:nvPr>
            <p:ph type="ctrTitle"/>
          </p:nvPr>
        </p:nvSpPr>
        <p:spPr>
          <a:xfrm>
            <a:off x="612648" y="1234440"/>
            <a:ext cx="8961120" cy="3169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b="0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7" name="Google Shape;777;p45"/>
          <p:cNvCxnSpPr/>
          <p:nvPr/>
        </p:nvCxnSpPr>
        <p:spPr>
          <a:xfrm>
            <a:off x="731520" y="1937284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78" name="Google Shape;778;p45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9" name="Google Shape;779;p45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0" name="Google Shape;780;p45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1" name="Google Shape;781;p45"/>
          <p:cNvSpPr txBox="1"/>
          <p:nvPr>
            <p:ph idx="1" type="body"/>
          </p:nvPr>
        </p:nvSpPr>
        <p:spPr>
          <a:xfrm>
            <a:off x="612775" y="2103120"/>
            <a:ext cx="5181600" cy="3931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2" name="Google Shape;782;p45"/>
          <p:cNvSpPr txBox="1"/>
          <p:nvPr>
            <p:ph idx="2" type="body"/>
          </p:nvPr>
        </p:nvSpPr>
        <p:spPr>
          <a:xfrm>
            <a:off x="6172200" y="2103120"/>
            <a:ext cx="5181600" cy="3931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3" name="Google Shape;783;p45"/>
          <p:cNvSpPr txBox="1"/>
          <p:nvPr>
            <p:ph type="title"/>
          </p:nvPr>
        </p:nvSpPr>
        <p:spPr>
          <a:xfrm>
            <a:off x="612648" y="548640"/>
            <a:ext cx="10741152" cy="11322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5" name="Google Shape;785;p46"/>
          <p:cNvCxnSpPr/>
          <p:nvPr/>
        </p:nvCxnSpPr>
        <p:spPr>
          <a:xfrm>
            <a:off x="731520" y="1937284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86" name="Google Shape;786;p46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7" name="Google Shape;787;p46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8" name="Google Shape;788;p46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9" name="Google Shape;789;p46"/>
          <p:cNvSpPr txBox="1"/>
          <p:nvPr>
            <p:ph idx="1" type="body"/>
          </p:nvPr>
        </p:nvSpPr>
        <p:spPr>
          <a:xfrm>
            <a:off x="609600" y="2926080"/>
            <a:ext cx="5157788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0" name="Google Shape;790;p46"/>
          <p:cNvSpPr txBox="1"/>
          <p:nvPr>
            <p:ph idx="2" type="body"/>
          </p:nvPr>
        </p:nvSpPr>
        <p:spPr>
          <a:xfrm>
            <a:off x="6172200" y="2926080"/>
            <a:ext cx="5183188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1" name="Google Shape;791;p46"/>
          <p:cNvSpPr txBox="1"/>
          <p:nvPr>
            <p:ph idx="3" type="body"/>
          </p:nvPr>
        </p:nvSpPr>
        <p:spPr>
          <a:xfrm>
            <a:off x="609600" y="2286000"/>
            <a:ext cx="5157787" cy="5598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sz="2000" cap="none"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b="1" sz="2000"/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b="1" sz="18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b="1" sz="1600"/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92" name="Google Shape;792;p46"/>
          <p:cNvSpPr txBox="1"/>
          <p:nvPr>
            <p:ph idx="4" type="body"/>
          </p:nvPr>
        </p:nvSpPr>
        <p:spPr>
          <a:xfrm>
            <a:off x="6172200" y="2286000"/>
            <a:ext cx="5183188" cy="5598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sz="2000" cap="none"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b="1" sz="2000"/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b="1" sz="18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b="1" sz="1600"/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93" name="Google Shape;793;p46"/>
          <p:cNvSpPr txBox="1"/>
          <p:nvPr>
            <p:ph type="title"/>
          </p:nvPr>
        </p:nvSpPr>
        <p:spPr>
          <a:xfrm>
            <a:off x="609600" y="547396"/>
            <a:ext cx="10745788" cy="11338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5" name="Google Shape;795;p47"/>
          <p:cNvCxnSpPr/>
          <p:nvPr/>
        </p:nvCxnSpPr>
        <p:spPr>
          <a:xfrm>
            <a:off x="731520" y="1937284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96" name="Google Shape;796;p47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47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47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9" name="Google Shape;799;p47"/>
          <p:cNvSpPr txBox="1"/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48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2" name="Google Shape;802;p48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48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9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49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49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08" name="Google Shape;808;p49"/>
          <p:cNvPicPr preferRelativeResize="0"/>
          <p:nvPr>
            <p:ph idx="2" type="pic"/>
          </p:nvPr>
        </p:nvPicPr>
        <p:blipFill/>
        <p:spPr>
          <a:xfrm>
            <a:off x="5063319" y="557784"/>
            <a:ext cx="6519080" cy="5779007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809" name="Google Shape;809;p49"/>
          <p:cNvSpPr txBox="1"/>
          <p:nvPr>
            <p:ph idx="1" type="body"/>
          </p:nvPr>
        </p:nvSpPr>
        <p:spPr>
          <a:xfrm>
            <a:off x="609601" y="2826137"/>
            <a:ext cx="3585586" cy="34346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venir"/>
              <a:buNone/>
              <a:defRPr sz="1400"/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840"/>
              <a:buNone/>
              <a:defRPr sz="12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venir"/>
              <a:buNone/>
              <a:defRPr sz="1000"/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7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10" name="Google Shape;810;p49"/>
          <p:cNvSpPr txBox="1"/>
          <p:nvPr>
            <p:ph type="title"/>
          </p:nvPr>
        </p:nvSpPr>
        <p:spPr>
          <a:xfrm>
            <a:off x="594360" y="557784"/>
            <a:ext cx="3595634" cy="2212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 2">
  <p:cSld name="Conclusion 2">
    <p:bg>
      <p:bgPr>
        <a:solidFill>
          <a:schemeClr val="lt2"/>
        </a:solidFill>
      </p:bgPr>
    </p:bg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50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50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50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815" name="Google Shape;815;p50"/>
          <p:cNvGrpSpPr/>
          <p:nvPr/>
        </p:nvGrpSpPr>
        <p:grpSpPr>
          <a:xfrm>
            <a:off x="9432804" y="-98150"/>
            <a:ext cx="2878980" cy="7082780"/>
            <a:chOff x="9432804" y="-98150"/>
            <a:chExt cx="2878980" cy="7082780"/>
          </a:xfrm>
        </p:grpSpPr>
        <p:grpSp>
          <p:nvGrpSpPr>
            <p:cNvPr id="816" name="Google Shape;816;p50"/>
            <p:cNvGrpSpPr/>
            <p:nvPr/>
          </p:nvGrpSpPr>
          <p:grpSpPr>
            <a:xfrm>
              <a:off x="9449450" y="-98150"/>
              <a:ext cx="2862334" cy="3263529"/>
              <a:chOff x="9420492" y="-98150"/>
              <a:chExt cx="2862334" cy="3263529"/>
            </a:xfrm>
          </p:grpSpPr>
          <p:grpSp>
            <p:nvGrpSpPr>
              <p:cNvPr id="817" name="Google Shape;817;p50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818" name="Google Shape;818;p50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819" name="Google Shape;819;p50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820" name="Google Shape;820;p50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821" name="Google Shape;821;p50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822" name="Google Shape;822;p50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823" name="Google Shape;823;p50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824" name="Google Shape;824;p50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825" name="Google Shape;825;p50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826" name="Google Shape;826;p50"/>
              <p:cNvGrpSpPr/>
              <p:nvPr/>
            </p:nvGrpSpPr>
            <p:grpSpPr>
              <a:xfrm rot="5400000">
                <a:off x="10400269" y="1917603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827" name="Google Shape;827;p50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828" name="Google Shape;828;p50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829" name="Google Shape;829;p50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830" name="Google Shape;830;p50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31" name="Google Shape;831;p50"/>
            <p:cNvGrpSpPr/>
            <p:nvPr/>
          </p:nvGrpSpPr>
          <p:grpSpPr>
            <a:xfrm flipH="1" rot="10800000">
              <a:off x="9432804" y="3721101"/>
              <a:ext cx="2862334" cy="3263529"/>
              <a:chOff x="9420492" y="-98150"/>
              <a:chExt cx="2862334" cy="3263529"/>
            </a:xfrm>
          </p:grpSpPr>
          <p:grpSp>
            <p:nvGrpSpPr>
              <p:cNvPr id="832" name="Google Shape;832;p50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833" name="Google Shape;833;p50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834" name="Google Shape;834;p50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835" name="Google Shape;835;p50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836" name="Google Shape;836;p50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837" name="Google Shape;837;p50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838" name="Google Shape;838;p50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839" name="Google Shape;839;p50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840" name="Google Shape;840;p50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841" name="Google Shape;841;p50"/>
              <p:cNvGrpSpPr/>
              <p:nvPr/>
            </p:nvGrpSpPr>
            <p:grpSpPr>
              <a:xfrm rot="5400000">
                <a:off x="10400269" y="1917603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842" name="Google Shape;842;p50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843" name="Google Shape;843;p50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844" name="Google Shape;844;p50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845" name="Google Shape;845;p50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846" name="Google Shape;846;p50"/>
          <p:cNvSpPr txBox="1"/>
          <p:nvPr>
            <p:ph idx="1" type="body"/>
          </p:nvPr>
        </p:nvSpPr>
        <p:spPr>
          <a:xfrm>
            <a:off x="612775" y="3622674"/>
            <a:ext cx="8430639" cy="12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595959"/>
                </a:solidFill>
              </a:defRPr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>
                <a:solidFill>
                  <a:srgbClr val="595959"/>
                </a:solidFill>
              </a:defRPr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595959"/>
                </a:solidFill>
              </a:defRPr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>
                <a:solidFill>
                  <a:srgbClr val="595959"/>
                </a:solidFill>
              </a:defRPr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595959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7" name="Google Shape;847;p50"/>
          <p:cNvSpPr txBox="1"/>
          <p:nvPr>
            <p:ph type="title"/>
          </p:nvPr>
        </p:nvSpPr>
        <p:spPr>
          <a:xfrm>
            <a:off x="612647" y="1627318"/>
            <a:ext cx="8430767" cy="18420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5">
  <p:cSld name="Title, Content 5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6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6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84" name="Google Shape;184;p6"/>
          <p:cNvCxnSpPr/>
          <p:nvPr/>
        </p:nvCxnSpPr>
        <p:spPr>
          <a:xfrm>
            <a:off x="5180565" y="540000"/>
            <a:ext cx="0" cy="5778000"/>
          </a:xfrm>
          <a:prstGeom prst="straightConnector1">
            <a:avLst/>
          </a:prstGeom>
          <a:noFill/>
          <a:ln cap="flat" cmpd="sng" w="12700">
            <a:solidFill>
              <a:srgbClr val="FFFFFF">
                <a:alpha val="4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5" name="Google Shape;185;p6"/>
          <p:cNvSpPr txBox="1"/>
          <p:nvPr>
            <p:ph idx="1" type="body"/>
          </p:nvPr>
        </p:nvSpPr>
        <p:spPr>
          <a:xfrm>
            <a:off x="5522913" y="540000"/>
            <a:ext cx="6159500" cy="57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6" name="Google Shape;186;p6"/>
          <p:cNvSpPr txBox="1"/>
          <p:nvPr>
            <p:ph type="title"/>
          </p:nvPr>
        </p:nvSpPr>
        <p:spPr>
          <a:xfrm>
            <a:off x="614677" y="958670"/>
            <a:ext cx="4251960" cy="49406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layout with graphic">
  <p:cSld name="Vertical layout with graphic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9" name="Google Shape;849;p51"/>
          <p:cNvGrpSpPr/>
          <p:nvPr/>
        </p:nvGrpSpPr>
        <p:grpSpPr>
          <a:xfrm>
            <a:off x="5847282" y="-154767"/>
            <a:ext cx="6622454" cy="7140044"/>
            <a:chOff x="5847282" y="-154767"/>
            <a:chExt cx="6622454" cy="7140044"/>
          </a:xfrm>
        </p:grpSpPr>
        <p:grpSp>
          <p:nvGrpSpPr>
            <p:cNvPr id="850" name="Google Shape;850;p51"/>
            <p:cNvGrpSpPr/>
            <p:nvPr/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51" name="Google Shape;851;p51"/>
              <p:cNvSpPr/>
              <p:nvPr/>
            </p:nvSpPr>
            <p:spPr>
              <a:xfrm>
                <a:off x="6376988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852" name="Google Shape;852;p51"/>
              <p:cNvSpPr/>
              <p:nvPr/>
            </p:nvSpPr>
            <p:spPr>
              <a:xfrm>
                <a:off x="6696076" y="280988"/>
                <a:ext cx="314325" cy="1419225"/>
              </a:xfrm>
              <a:custGeom>
                <a:rect b="b" l="l" r="r" t="t"/>
                <a:pathLst>
                  <a:path extrusionOk="0" h="298" w="66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cxnSp>
            <p:nvCxnSpPr>
              <p:cNvPr id="853" name="Google Shape;853;p51"/>
              <p:cNvCxnSpPr/>
              <p:nvPr/>
            </p:nvCxnSpPr>
            <p:spPr>
              <a:xfrm rot="10800000">
                <a:off x="6696076" y="280988"/>
                <a:ext cx="0" cy="1862138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  <p:grpSp>
          <p:nvGrpSpPr>
            <p:cNvPr id="854" name="Google Shape;854;p51"/>
            <p:cNvGrpSpPr/>
            <p:nvPr/>
          </p:nvGrpSpPr>
          <p:grpSpPr>
            <a:xfrm>
              <a:off x="8017772" y="-98150"/>
              <a:ext cx="4451964" cy="7083427"/>
              <a:chOff x="8017772" y="-98150"/>
              <a:chExt cx="4451964" cy="7083427"/>
            </a:xfrm>
          </p:grpSpPr>
          <p:sp>
            <p:nvSpPr>
              <p:cNvPr id="855" name="Google Shape;855;p51"/>
              <p:cNvSpPr/>
              <p:nvPr/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856" name="Google Shape;856;p51"/>
              <p:cNvGrpSpPr/>
              <p:nvPr/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857" name="Google Shape;857;p51"/>
                <p:cNvSpPr/>
                <p:nvPr/>
              </p:nvSpPr>
              <p:spPr>
                <a:xfrm>
                  <a:off x="1816102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58" name="Google Shape;858;p51"/>
                <p:cNvSpPr/>
                <p:nvPr/>
              </p:nvSpPr>
              <p:spPr>
                <a:xfrm>
                  <a:off x="1816101" y="2205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59" name="Google Shape;859;p51"/>
                <p:cNvSpPr/>
                <p:nvPr/>
              </p:nvSpPr>
              <p:spPr>
                <a:xfrm>
                  <a:off x="587376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60" name="Google Shape;860;p51"/>
                <p:cNvSpPr/>
                <p:nvPr/>
              </p:nvSpPr>
              <p:spPr>
                <a:xfrm>
                  <a:off x="587376" y="2205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61" name="Google Shape;861;p51"/>
                <p:cNvSpPr/>
                <p:nvPr/>
              </p:nvSpPr>
              <p:spPr>
                <a:xfrm>
                  <a:off x="587376" y="2967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62" name="Google Shape;862;p51"/>
                <p:cNvSpPr/>
                <p:nvPr/>
              </p:nvSpPr>
              <p:spPr>
                <a:xfrm>
                  <a:off x="1816101" y="2967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63" name="Google Shape;863;p51"/>
                <p:cNvSpPr/>
                <p:nvPr/>
              </p:nvSpPr>
              <p:spPr>
                <a:xfrm>
                  <a:off x="1816101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64" name="Google Shape;864;p51"/>
                <p:cNvSpPr/>
                <p:nvPr/>
              </p:nvSpPr>
              <p:spPr>
                <a:xfrm>
                  <a:off x="1497013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65" name="Google Shape;865;p51"/>
                <p:cNvSpPr/>
                <p:nvPr/>
              </p:nvSpPr>
              <p:spPr>
                <a:xfrm>
                  <a:off x="587375" y="1390651"/>
                  <a:ext cx="1228725" cy="761999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66" name="Google Shape;866;p51"/>
                <p:cNvSpPr/>
                <p:nvPr/>
              </p:nvSpPr>
              <p:spPr>
                <a:xfrm>
                  <a:off x="1816101" y="1362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67" name="Google Shape;867;p51"/>
                <p:cNvSpPr/>
                <p:nvPr/>
              </p:nvSpPr>
              <p:spPr>
                <a:xfrm>
                  <a:off x="587376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68" name="Google Shape;868;p51"/>
                <p:cNvSpPr/>
                <p:nvPr/>
              </p:nvSpPr>
              <p:spPr>
                <a:xfrm>
                  <a:off x="1816101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69" name="Google Shape;869;p51"/>
                <p:cNvSpPr/>
                <p:nvPr/>
              </p:nvSpPr>
              <p:spPr>
                <a:xfrm>
                  <a:off x="587376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70" name="Google Shape;870;p51"/>
                <p:cNvSpPr/>
                <p:nvPr/>
              </p:nvSpPr>
              <p:spPr>
                <a:xfrm>
                  <a:off x="1816101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grpSp>
              <p:nvGrpSpPr>
                <p:cNvPr id="871" name="Google Shape;871;p51"/>
                <p:cNvGrpSpPr/>
                <p:nvPr/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cxnSp>
                <p:nvCxnSpPr>
                  <p:cNvPr id="872" name="Google Shape;872;p51"/>
                  <p:cNvCxnSpPr/>
                  <p:nvPr/>
                </p:nvCxnSpPr>
                <p:spPr>
                  <a:xfrm>
                    <a:off x="587376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73" name="Google Shape;873;p51"/>
                  <p:cNvCxnSpPr/>
                  <p:nvPr/>
                </p:nvCxnSpPr>
                <p:spPr>
                  <a:xfrm flipH="1" rot="10800000">
                    <a:off x="1816101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74" name="Google Shape;874;p51"/>
                  <p:cNvCxnSpPr/>
                  <p:nvPr/>
                </p:nvCxnSpPr>
                <p:spPr>
                  <a:xfrm rot="10800000">
                    <a:off x="1816101" y="280988"/>
                    <a:ext cx="0" cy="3838575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75" name="Google Shape;875;p51"/>
                  <p:cNvCxnSpPr/>
                  <p:nvPr/>
                </p:nvCxnSpPr>
                <p:spPr>
                  <a:xfrm>
                    <a:off x="587376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76" name="Google Shape;876;p51"/>
                  <p:cNvCxnSpPr/>
                  <p:nvPr/>
                </p:nvCxnSpPr>
                <p:spPr>
                  <a:xfrm flipH="1" rot="10800000">
                    <a:off x="1816101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77" name="Google Shape;877;p51"/>
                  <p:cNvCxnSpPr/>
                  <p:nvPr/>
                </p:nvCxnSpPr>
                <p:spPr>
                  <a:xfrm>
                    <a:off x="587376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878" name="Google Shape;878;p51"/>
                  <p:cNvCxnSpPr/>
                  <p:nvPr/>
                </p:nvCxnSpPr>
                <p:spPr>
                  <a:xfrm flipH="1" rot="10800000">
                    <a:off x="1816101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</p:grpSp>
          </p:grpSp>
          <p:grpSp>
            <p:nvGrpSpPr>
              <p:cNvPr id="879" name="Google Shape;879;p51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880" name="Google Shape;880;p51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881" name="Google Shape;881;p51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882" name="Google Shape;882;p51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883" name="Google Shape;883;p51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884" name="Google Shape;884;p51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885" name="Google Shape;885;p51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886" name="Google Shape;886;p51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887" name="Google Shape;887;p51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888" name="Google Shape;888;p51"/>
              <p:cNvGrpSpPr/>
              <p:nvPr/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889" name="Google Shape;889;p51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890" name="Google Shape;890;p51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891" name="Google Shape;891;p51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892" name="Google Shape;892;p51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93" name="Google Shape;893;p51"/>
            <p:cNvGrpSpPr/>
            <p:nvPr/>
          </p:nvGrpSpPr>
          <p:grpSpPr>
            <a:xfrm rot="10800000">
              <a:off x="5847282" y="-154767"/>
              <a:ext cx="4451964" cy="7083427"/>
              <a:chOff x="8017772" y="-98150"/>
              <a:chExt cx="4451964" cy="7083427"/>
            </a:xfrm>
          </p:grpSpPr>
          <p:sp>
            <p:nvSpPr>
              <p:cNvPr id="894" name="Google Shape;894;p51"/>
              <p:cNvSpPr/>
              <p:nvPr/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895" name="Google Shape;895;p51"/>
              <p:cNvGrpSpPr/>
              <p:nvPr/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896" name="Google Shape;896;p51"/>
                <p:cNvSpPr/>
                <p:nvPr/>
              </p:nvSpPr>
              <p:spPr>
                <a:xfrm>
                  <a:off x="1816102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97" name="Google Shape;897;p51"/>
                <p:cNvSpPr/>
                <p:nvPr/>
              </p:nvSpPr>
              <p:spPr>
                <a:xfrm>
                  <a:off x="1816101" y="2205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98" name="Google Shape;898;p51"/>
                <p:cNvSpPr/>
                <p:nvPr/>
              </p:nvSpPr>
              <p:spPr>
                <a:xfrm>
                  <a:off x="587376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899" name="Google Shape;899;p51"/>
                <p:cNvSpPr/>
                <p:nvPr/>
              </p:nvSpPr>
              <p:spPr>
                <a:xfrm>
                  <a:off x="587376" y="2205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00" name="Google Shape;900;p51"/>
                <p:cNvSpPr/>
                <p:nvPr/>
              </p:nvSpPr>
              <p:spPr>
                <a:xfrm>
                  <a:off x="587376" y="2967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01" name="Google Shape;901;p51"/>
                <p:cNvSpPr/>
                <p:nvPr/>
              </p:nvSpPr>
              <p:spPr>
                <a:xfrm>
                  <a:off x="1816101" y="2967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02" name="Google Shape;902;p51"/>
                <p:cNvSpPr/>
                <p:nvPr/>
              </p:nvSpPr>
              <p:spPr>
                <a:xfrm>
                  <a:off x="1816101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03" name="Google Shape;903;p51"/>
                <p:cNvSpPr/>
                <p:nvPr/>
              </p:nvSpPr>
              <p:spPr>
                <a:xfrm>
                  <a:off x="1497013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04" name="Google Shape;904;p51"/>
                <p:cNvSpPr/>
                <p:nvPr/>
              </p:nvSpPr>
              <p:spPr>
                <a:xfrm>
                  <a:off x="587375" y="1390651"/>
                  <a:ext cx="1228725" cy="761999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05" name="Google Shape;905;p51"/>
                <p:cNvSpPr/>
                <p:nvPr/>
              </p:nvSpPr>
              <p:spPr>
                <a:xfrm>
                  <a:off x="1816101" y="1362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06" name="Google Shape;906;p51"/>
                <p:cNvSpPr/>
                <p:nvPr/>
              </p:nvSpPr>
              <p:spPr>
                <a:xfrm>
                  <a:off x="587376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07" name="Google Shape;907;p51"/>
                <p:cNvSpPr/>
                <p:nvPr/>
              </p:nvSpPr>
              <p:spPr>
                <a:xfrm>
                  <a:off x="1816101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08" name="Google Shape;908;p51"/>
                <p:cNvSpPr/>
                <p:nvPr/>
              </p:nvSpPr>
              <p:spPr>
                <a:xfrm>
                  <a:off x="587376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09" name="Google Shape;909;p51"/>
                <p:cNvSpPr/>
                <p:nvPr/>
              </p:nvSpPr>
              <p:spPr>
                <a:xfrm>
                  <a:off x="1816101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grpSp>
              <p:nvGrpSpPr>
                <p:cNvPr id="910" name="Google Shape;910;p51"/>
                <p:cNvGrpSpPr/>
                <p:nvPr/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cxnSp>
                <p:nvCxnSpPr>
                  <p:cNvPr id="911" name="Google Shape;911;p51"/>
                  <p:cNvCxnSpPr/>
                  <p:nvPr/>
                </p:nvCxnSpPr>
                <p:spPr>
                  <a:xfrm>
                    <a:off x="587376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12" name="Google Shape;912;p51"/>
                  <p:cNvCxnSpPr/>
                  <p:nvPr/>
                </p:nvCxnSpPr>
                <p:spPr>
                  <a:xfrm flipH="1" rot="10800000">
                    <a:off x="1816101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13" name="Google Shape;913;p51"/>
                  <p:cNvCxnSpPr/>
                  <p:nvPr/>
                </p:nvCxnSpPr>
                <p:spPr>
                  <a:xfrm rot="10800000">
                    <a:off x="1816101" y="280988"/>
                    <a:ext cx="0" cy="3838575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14" name="Google Shape;914;p51"/>
                  <p:cNvCxnSpPr/>
                  <p:nvPr/>
                </p:nvCxnSpPr>
                <p:spPr>
                  <a:xfrm>
                    <a:off x="587376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15" name="Google Shape;915;p51"/>
                  <p:cNvCxnSpPr/>
                  <p:nvPr/>
                </p:nvCxnSpPr>
                <p:spPr>
                  <a:xfrm flipH="1" rot="10800000">
                    <a:off x="1816101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16" name="Google Shape;916;p51"/>
                  <p:cNvCxnSpPr/>
                  <p:nvPr/>
                </p:nvCxnSpPr>
                <p:spPr>
                  <a:xfrm>
                    <a:off x="587376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17" name="Google Shape;917;p51"/>
                  <p:cNvCxnSpPr/>
                  <p:nvPr/>
                </p:nvCxnSpPr>
                <p:spPr>
                  <a:xfrm flipH="1" rot="10800000">
                    <a:off x="1816101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</p:grpSp>
          </p:grpSp>
          <p:grpSp>
            <p:nvGrpSpPr>
              <p:cNvPr id="918" name="Google Shape;918;p51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919" name="Google Shape;919;p51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920" name="Google Shape;920;p51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921" name="Google Shape;921;p51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922" name="Google Shape;922;p51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923" name="Google Shape;923;p51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924" name="Google Shape;924;p51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925" name="Google Shape;925;p51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926" name="Google Shape;926;p51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927" name="Google Shape;927;p51"/>
              <p:cNvGrpSpPr/>
              <p:nvPr/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928" name="Google Shape;928;p51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929" name="Google Shape;929;p51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930" name="Google Shape;930;p51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dk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931" name="Google Shape;931;p51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932" name="Google Shape;932;p51"/>
          <p:cNvSpPr txBox="1"/>
          <p:nvPr>
            <p:ph type="ctrTitle"/>
          </p:nvPr>
        </p:nvSpPr>
        <p:spPr>
          <a:xfrm>
            <a:off x="987552" y="301752"/>
            <a:ext cx="4654296" cy="626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layout with image">
  <p:cSld name="Vertical layout with image"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5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935" name="Google Shape;935;p52"/>
          <p:cNvGrpSpPr/>
          <p:nvPr/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936" name="Google Shape;936;p52"/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lt2">
                <a:alpha val="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937" name="Google Shape;937;p52"/>
            <p:cNvGrpSpPr/>
            <p:nvPr/>
          </p:nvGrpSpPr>
          <p:grpSpPr>
            <a:xfrm>
              <a:off x="5422657" y="2958667"/>
              <a:ext cx="1332015" cy="987941"/>
              <a:chOff x="6580978" y="2958667"/>
              <a:chExt cx="1332015" cy="987941"/>
            </a:xfrm>
          </p:grpSpPr>
          <p:grpSp>
            <p:nvGrpSpPr>
              <p:cNvPr id="938" name="Google Shape;938;p52"/>
              <p:cNvGrpSpPr/>
              <p:nvPr/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39" name="Google Shape;939;p52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40" name="Google Shape;940;p52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941" name="Google Shape;941;p52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42" name="Google Shape;942;p52"/>
              <p:cNvGrpSpPr/>
              <p:nvPr/>
            </p:nvGrpSpPr>
            <p:grpSpPr>
              <a:xfrm flipH="1" rot="-2700000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43" name="Google Shape;943;p52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44" name="Google Shape;944;p52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945" name="Google Shape;945;p52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pic>
        <p:nvPicPr>
          <p:cNvPr id="946" name="Google Shape;946;p52"/>
          <p:cNvPicPr preferRelativeResize="0"/>
          <p:nvPr>
            <p:ph idx="2" type="pic"/>
          </p:nvPr>
        </p:nvPicPr>
        <p:blipFill/>
        <p:spPr>
          <a:xfrm>
            <a:off x="6352509" y="265126"/>
            <a:ext cx="5610891" cy="6364191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grpSp>
        <p:nvGrpSpPr>
          <p:cNvPr id="947" name="Google Shape;947;p52"/>
          <p:cNvGrpSpPr/>
          <p:nvPr/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948" name="Google Shape;948;p52"/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lt2">
                <a:alpha val="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949" name="Google Shape;949;p52"/>
            <p:cNvGrpSpPr/>
            <p:nvPr/>
          </p:nvGrpSpPr>
          <p:grpSpPr>
            <a:xfrm>
              <a:off x="5422657" y="2958667"/>
              <a:ext cx="1332015" cy="987941"/>
              <a:chOff x="6580978" y="2958667"/>
              <a:chExt cx="1332015" cy="987941"/>
            </a:xfrm>
          </p:grpSpPr>
          <p:grpSp>
            <p:nvGrpSpPr>
              <p:cNvPr id="950" name="Google Shape;950;p52"/>
              <p:cNvGrpSpPr/>
              <p:nvPr/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51" name="Google Shape;951;p52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52" name="Google Shape;952;p52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953" name="Google Shape;953;p52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54" name="Google Shape;954;p52"/>
              <p:cNvGrpSpPr/>
              <p:nvPr/>
            </p:nvGrpSpPr>
            <p:grpSpPr>
              <a:xfrm flipH="1" rot="-2700000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55" name="Google Shape;955;p52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56" name="Google Shape;956;p52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957" name="Google Shape;957;p52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958" name="Google Shape;958;p52"/>
          <p:cNvSpPr txBox="1"/>
          <p:nvPr>
            <p:ph type="ctrTitle"/>
          </p:nvPr>
        </p:nvSpPr>
        <p:spPr>
          <a:xfrm>
            <a:off x="466344" y="996696"/>
            <a:ext cx="5175504" cy="48737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layout with subheader and image">
  <p:cSld name="Vertical layout with subheader and image"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5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961" name="Google Shape;961;p53"/>
          <p:cNvGrpSpPr/>
          <p:nvPr/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962" name="Google Shape;962;p53"/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lt2">
                <a:alpha val="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963" name="Google Shape;963;p53"/>
            <p:cNvGrpSpPr/>
            <p:nvPr/>
          </p:nvGrpSpPr>
          <p:grpSpPr>
            <a:xfrm>
              <a:off x="5422657" y="2958667"/>
              <a:ext cx="1332015" cy="987941"/>
              <a:chOff x="6580978" y="2958667"/>
              <a:chExt cx="1332015" cy="987941"/>
            </a:xfrm>
          </p:grpSpPr>
          <p:grpSp>
            <p:nvGrpSpPr>
              <p:cNvPr id="964" name="Google Shape;964;p53"/>
              <p:cNvGrpSpPr/>
              <p:nvPr/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65" name="Google Shape;965;p53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66" name="Google Shape;966;p53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967" name="Google Shape;967;p53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68" name="Google Shape;968;p53"/>
              <p:cNvGrpSpPr/>
              <p:nvPr/>
            </p:nvGrpSpPr>
            <p:grpSpPr>
              <a:xfrm flipH="1" rot="-2700000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69" name="Google Shape;969;p53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70" name="Google Shape;970;p53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971" name="Google Shape;971;p53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pic>
        <p:nvPicPr>
          <p:cNvPr id="972" name="Google Shape;972;p53"/>
          <p:cNvPicPr preferRelativeResize="0"/>
          <p:nvPr>
            <p:ph idx="2" type="pic"/>
          </p:nvPr>
        </p:nvPicPr>
        <p:blipFill/>
        <p:spPr>
          <a:xfrm>
            <a:off x="6330737" y="224536"/>
            <a:ext cx="5643549" cy="6404782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grpSp>
        <p:nvGrpSpPr>
          <p:cNvPr id="973" name="Google Shape;973;p53"/>
          <p:cNvGrpSpPr/>
          <p:nvPr/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974" name="Google Shape;974;p53"/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lt2">
                <a:alpha val="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975" name="Google Shape;975;p53"/>
            <p:cNvGrpSpPr/>
            <p:nvPr/>
          </p:nvGrpSpPr>
          <p:grpSpPr>
            <a:xfrm>
              <a:off x="5422657" y="2958667"/>
              <a:ext cx="1332015" cy="987941"/>
              <a:chOff x="6580978" y="2958667"/>
              <a:chExt cx="1332015" cy="987941"/>
            </a:xfrm>
          </p:grpSpPr>
          <p:grpSp>
            <p:nvGrpSpPr>
              <p:cNvPr id="976" name="Google Shape;976;p53"/>
              <p:cNvGrpSpPr/>
              <p:nvPr/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77" name="Google Shape;977;p53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78" name="Google Shape;978;p53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979" name="Google Shape;979;p53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80" name="Google Shape;980;p53"/>
              <p:cNvGrpSpPr/>
              <p:nvPr/>
            </p:nvGrpSpPr>
            <p:grpSpPr>
              <a:xfrm flipH="1" rot="-2700000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81" name="Google Shape;981;p53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82" name="Google Shape;982;p53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983" name="Google Shape;983;p53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984" name="Google Shape;984;p53"/>
          <p:cNvSpPr txBox="1"/>
          <p:nvPr>
            <p:ph idx="1" type="subTitle"/>
          </p:nvPr>
        </p:nvSpPr>
        <p:spPr>
          <a:xfrm>
            <a:off x="466344" y="4078224"/>
            <a:ext cx="5157216" cy="1783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/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85" name="Google Shape;985;p53"/>
          <p:cNvSpPr txBox="1"/>
          <p:nvPr>
            <p:ph type="ctrTitle"/>
          </p:nvPr>
        </p:nvSpPr>
        <p:spPr>
          <a:xfrm>
            <a:off x="466344" y="996696"/>
            <a:ext cx="5157216" cy="2971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54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8" name="Google Shape;988;p54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9" name="Google Shape;989;p54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990" name="Google Shape;990;p54"/>
          <p:cNvGrpSpPr/>
          <p:nvPr/>
        </p:nvGrpSpPr>
        <p:grpSpPr>
          <a:xfrm>
            <a:off x="9449450" y="-98150"/>
            <a:ext cx="2862334" cy="3263529"/>
            <a:chOff x="9420492" y="-98150"/>
            <a:chExt cx="2862334" cy="3263529"/>
          </a:xfrm>
        </p:grpSpPr>
        <p:grpSp>
          <p:nvGrpSpPr>
            <p:cNvPr id="991" name="Google Shape;991;p54"/>
            <p:cNvGrpSpPr/>
            <p:nvPr/>
          </p:nvGrpSpPr>
          <p:grpSpPr>
            <a:xfrm rot="2700000">
              <a:off x="9958667" y="202033"/>
              <a:ext cx="1785984" cy="2261968"/>
              <a:chOff x="3125006" y="3120856"/>
              <a:chExt cx="1785984" cy="2261968"/>
            </a:xfrm>
          </p:grpSpPr>
          <p:grpSp>
            <p:nvGrpSpPr>
              <p:cNvPr id="992" name="Google Shape;992;p54"/>
              <p:cNvGrpSpPr/>
              <p:nvPr/>
            </p:nvGrpSpPr>
            <p:grpSpPr>
              <a:xfrm>
                <a:off x="3136819" y="3120856"/>
                <a:ext cx="1760933" cy="2261968"/>
                <a:chOff x="4749017" y="2945157"/>
                <a:chExt cx="1760933" cy="2261968"/>
              </a:xfrm>
            </p:grpSpPr>
            <p:cxnSp>
              <p:nvCxnSpPr>
                <p:cNvPr id="993" name="Google Shape;993;p54"/>
                <p:cNvCxnSpPr/>
                <p:nvPr/>
              </p:nvCxnSpPr>
              <p:spPr>
                <a:xfrm>
                  <a:off x="5630197" y="2998646"/>
                  <a:ext cx="0" cy="2208479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94" name="Google Shape;994;p54"/>
                <p:cNvCxnSpPr/>
                <p:nvPr/>
              </p:nvCxnSpPr>
              <p:spPr>
                <a:xfrm>
                  <a:off x="4749017" y="4416771"/>
                  <a:ext cx="1760933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995" name="Google Shape;995;p54"/>
                <p:cNvSpPr/>
                <p:nvPr/>
              </p:nvSpPr>
              <p:spPr>
                <a:xfrm rot="-8100000">
                  <a:off x="5136242" y="3224252"/>
                  <a:ext cx="987915" cy="987915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96" name="Google Shape;996;p54"/>
                <p:cNvSpPr/>
                <p:nvPr/>
              </p:nvSpPr>
              <p:spPr>
                <a:xfrm rot="-8100000">
                  <a:off x="5327037" y="3070731"/>
                  <a:ext cx="606323" cy="606323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grpSp>
            <p:nvGrpSpPr>
              <p:cNvPr id="997" name="Google Shape;997;p54"/>
              <p:cNvGrpSpPr/>
              <p:nvPr/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998" name="Google Shape;998;p54"/>
                <p:cNvSpPr/>
                <p:nvPr/>
              </p:nvSpPr>
              <p:spPr>
                <a:xfrm>
                  <a:off x="6879836" y="3521665"/>
                  <a:ext cx="892801" cy="1794975"/>
                </a:xfrm>
                <a:custGeom>
                  <a:rect b="b" l="l" r="r" t="t"/>
                  <a:pathLst>
                    <a:path extrusionOk="0" h="1794975" w="892801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999" name="Google Shape;999;p54"/>
                <p:cNvSpPr/>
                <p:nvPr/>
              </p:nvSpPr>
              <p:spPr>
                <a:xfrm>
                  <a:off x="7772637" y="3516901"/>
                  <a:ext cx="893183" cy="1795123"/>
                </a:xfrm>
                <a:custGeom>
                  <a:rect b="b" l="l" r="r" t="t"/>
                  <a:pathLst>
                    <a:path extrusionOk="0" h="1795123" w="89318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</p:grpSp>
        <p:grpSp>
          <p:nvGrpSpPr>
            <p:cNvPr id="1000" name="Google Shape;1000;p54"/>
            <p:cNvGrpSpPr/>
            <p:nvPr/>
          </p:nvGrpSpPr>
          <p:grpSpPr>
            <a:xfrm rot="5400000">
              <a:off x="10400269" y="1917603"/>
              <a:ext cx="633413" cy="1862138"/>
              <a:chOff x="5959192" y="333389"/>
              <a:chExt cx="633413" cy="1862138"/>
            </a:xfrm>
          </p:grpSpPr>
          <p:grpSp>
            <p:nvGrpSpPr>
              <p:cNvPr id="1001" name="Google Shape;1001;p54"/>
              <p:cNvGrpSpPr/>
              <p:nvPr/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002" name="Google Shape;1002;p54"/>
                <p:cNvSpPr/>
                <p:nvPr/>
              </p:nvSpPr>
              <p:spPr>
                <a:xfrm>
                  <a:off x="5959192" y="333389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003" name="Google Shape;1003;p54"/>
                <p:cNvSpPr/>
                <p:nvPr/>
              </p:nvSpPr>
              <p:spPr>
                <a:xfrm>
                  <a:off x="6278280" y="333389"/>
                  <a:ext cx="314325" cy="1419225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cxnSp>
            <p:nvCxnSpPr>
              <p:cNvPr id="1004" name="Google Shape;1004;p54"/>
              <p:cNvCxnSpPr/>
              <p:nvPr/>
            </p:nvCxnSpPr>
            <p:spPr>
              <a:xfrm rot="10800000">
                <a:off x="6278281" y="333389"/>
                <a:ext cx="0" cy="1862138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005" name="Google Shape;1005;p54"/>
          <p:cNvGrpSpPr/>
          <p:nvPr/>
        </p:nvGrpSpPr>
        <p:grpSpPr>
          <a:xfrm flipH="1" rot="10800000">
            <a:off x="9432804" y="3721101"/>
            <a:ext cx="2862334" cy="3263529"/>
            <a:chOff x="9420492" y="-98150"/>
            <a:chExt cx="2862334" cy="3263529"/>
          </a:xfrm>
        </p:grpSpPr>
        <p:grpSp>
          <p:nvGrpSpPr>
            <p:cNvPr id="1006" name="Google Shape;1006;p54"/>
            <p:cNvGrpSpPr/>
            <p:nvPr/>
          </p:nvGrpSpPr>
          <p:grpSpPr>
            <a:xfrm rot="2700000">
              <a:off x="9958667" y="202033"/>
              <a:ext cx="1785984" cy="2261968"/>
              <a:chOff x="3125006" y="3120856"/>
              <a:chExt cx="1785984" cy="2261968"/>
            </a:xfrm>
          </p:grpSpPr>
          <p:grpSp>
            <p:nvGrpSpPr>
              <p:cNvPr id="1007" name="Google Shape;1007;p54"/>
              <p:cNvGrpSpPr/>
              <p:nvPr/>
            </p:nvGrpSpPr>
            <p:grpSpPr>
              <a:xfrm>
                <a:off x="3136819" y="3120856"/>
                <a:ext cx="1760933" cy="2261968"/>
                <a:chOff x="4749017" y="2945157"/>
                <a:chExt cx="1760933" cy="2261968"/>
              </a:xfrm>
            </p:grpSpPr>
            <p:cxnSp>
              <p:nvCxnSpPr>
                <p:cNvPr id="1008" name="Google Shape;1008;p54"/>
                <p:cNvCxnSpPr/>
                <p:nvPr/>
              </p:nvCxnSpPr>
              <p:spPr>
                <a:xfrm>
                  <a:off x="5630197" y="2998646"/>
                  <a:ext cx="0" cy="2208479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009" name="Google Shape;1009;p54"/>
                <p:cNvCxnSpPr/>
                <p:nvPr/>
              </p:nvCxnSpPr>
              <p:spPr>
                <a:xfrm>
                  <a:off x="4749017" y="4416771"/>
                  <a:ext cx="1760933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1010" name="Google Shape;1010;p54"/>
                <p:cNvSpPr/>
                <p:nvPr/>
              </p:nvSpPr>
              <p:spPr>
                <a:xfrm rot="-8100000">
                  <a:off x="5136242" y="3224252"/>
                  <a:ext cx="987915" cy="987915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011" name="Google Shape;1011;p54"/>
                <p:cNvSpPr/>
                <p:nvPr/>
              </p:nvSpPr>
              <p:spPr>
                <a:xfrm rot="-8100000">
                  <a:off x="5327037" y="3070731"/>
                  <a:ext cx="606323" cy="606323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grpSp>
            <p:nvGrpSpPr>
              <p:cNvPr id="1012" name="Google Shape;1012;p54"/>
              <p:cNvGrpSpPr/>
              <p:nvPr/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13" name="Google Shape;1013;p54"/>
                <p:cNvSpPr/>
                <p:nvPr/>
              </p:nvSpPr>
              <p:spPr>
                <a:xfrm>
                  <a:off x="6879836" y="3521665"/>
                  <a:ext cx="892801" cy="1794975"/>
                </a:xfrm>
                <a:custGeom>
                  <a:rect b="b" l="l" r="r" t="t"/>
                  <a:pathLst>
                    <a:path extrusionOk="0" h="1794975" w="892801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014" name="Google Shape;1014;p54"/>
                <p:cNvSpPr/>
                <p:nvPr/>
              </p:nvSpPr>
              <p:spPr>
                <a:xfrm>
                  <a:off x="7772637" y="3516901"/>
                  <a:ext cx="893183" cy="1795123"/>
                </a:xfrm>
                <a:custGeom>
                  <a:rect b="b" l="l" r="r" t="t"/>
                  <a:pathLst>
                    <a:path extrusionOk="0" h="1795123" w="89318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</p:grpSp>
        <p:grpSp>
          <p:nvGrpSpPr>
            <p:cNvPr id="1015" name="Google Shape;1015;p54"/>
            <p:cNvGrpSpPr/>
            <p:nvPr/>
          </p:nvGrpSpPr>
          <p:grpSpPr>
            <a:xfrm rot="5400000">
              <a:off x="10400269" y="1917603"/>
              <a:ext cx="633413" cy="1862138"/>
              <a:chOff x="5959192" y="333389"/>
              <a:chExt cx="633413" cy="1862138"/>
            </a:xfrm>
          </p:grpSpPr>
          <p:grpSp>
            <p:nvGrpSpPr>
              <p:cNvPr id="1016" name="Google Shape;1016;p54"/>
              <p:cNvGrpSpPr/>
              <p:nvPr/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017" name="Google Shape;1017;p54"/>
                <p:cNvSpPr/>
                <p:nvPr/>
              </p:nvSpPr>
              <p:spPr>
                <a:xfrm>
                  <a:off x="5959192" y="333389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018" name="Google Shape;1018;p54"/>
                <p:cNvSpPr/>
                <p:nvPr/>
              </p:nvSpPr>
              <p:spPr>
                <a:xfrm>
                  <a:off x="6278280" y="333389"/>
                  <a:ext cx="314325" cy="1419225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cxnSp>
            <p:nvCxnSpPr>
              <p:cNvPr id="1019" name="Google Shape;1019;p54"/>
              <p:cNvCxnSpPr/>
              <p:nvPr/>
            </p:nvCxnSpPr>
            <p:spPr>
              <a:xfrm rot="10800000">
                <a:off x="6278281" y="333389"/>
                <a:ext cx="0" cy="1862138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</p:grpSp>
      <p:cxnSp>
        <p:nvCxnSpPr>
          <p:cNvPr id="1020" name="Google Shape;1020;p54"/>
          <p:cNvCxnSpPr/>
          <p:nvPr/>
        </p:nvCxnSpPr>
        <p:spPr>
          <a:xfrm>
            <a:off x="731520" y="1930820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21" name="Google Shape;1021;p54"/>
          <p:cNvSpPr txBox="1"/>
          <p:nvPr>
            <p:ph idx="1" type="body"/>
          </p:nvPr>
        </p:nvSpPr>
        <p:spPr>
          <a:xfrm>
            <a:off x="612648" y="2103120"/>
            <a:ext cx="8650224" cy="42336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22" name="Google Shape;1022;p54"/>
          <p:cNvSpPr txBox="1"/>
          <p:nvPr>
            <p:ph type="title"/>
          </p:nvPr>
        </p:nvSpPr>
        <p:spPr>
          <a:xfrm>
            <a:off x="612648" y="548640"/>
            <a:ext cx="8650224" cy="11338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">
  <p:cSld name="Centered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" name="Google Shape;1024;p55"/>
          <p:cNvGrpSpPr/>
          <p:nvPr/>
        </p:nvGrpSpPr>
        <p:grpSpPr>
          <a:xfrm flipH="1">
            <a:off x="7846965" y="-280456"/>
            <a:ext cx="4451962" cy="6580281"/>
            <a:chOff x="-106927" y="-280456"/>
            <a:chExt cx="4451962" cy="6580281"/>
          </a:xfrm>
        </p:grpSpPr>
        <p:grpSp>
          <p:nvGrpSpPr>
            <p:cNvPr id="1025" name="Google Shape;1025;p55"/>
            <p:cNvGrpSpPr/>
            <p:nvPr/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026" name="Google Shape;1026;p55"/>
              <p:cNvSpPr/>
              <p:nvPr/>
            </p:nvSpPr>
            <p:spPr>
              <a:xfrm>
                <a:off x="1816101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27" name="Google Shape;1027;p55"/>
              <p:cNvSpPr/>
              <p:nvPr/>
            </p:nvSpPr>
            <p:spPr>
              <a:xfrm>
                <a:off x="1816101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28" name="Google Shape;1028;p55"/>
              <p:cNvSpPr/>
              <p:nvPr/>
            </p:nvSpPr>
            <p:spPr>
              <a:xfrm>
                <a:off x="587376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29" name="Google Shape;1029;p55"/>
              <p:cNvSpPr/>
              <p:nvPr/>
            </p:nvSpPr>
            <p:spPr>
              <a:xfrm>
                <a:off x="587376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30" name="Google Shape;1030;p55"/>
              <p:cNvSpPr/>
              <p:nvPr/>
            </p:nvSpPr>
            <p:spPr>
              <a:xfrm>
                <a:off x="587376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31" name="Google Shape;1031;p55"/>
              <p:cNvSpPr/>
              <p:nvPr/>
            </p:nvSpPr>
            <p:spPr>
              <a:xfrm>
                <a:off x="1816101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32" name="Google Shape;1032;p55"/>
              <p:cNvSpPr/>
              <p:nvPr/>
            </p:nvSpPr>
            <p:spPr>
              <a:xfrm>
                <a:off x="1816101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33" name="Google Shape;1033;p55"/>
              <p:cNvSpPr/>
              <p:nvPr/>
            </p:nvSpPr>
            <p:spPr>
              <a:xfrm>
                <a:off x="1497013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34" name="Google Shape;1034;p55"/>
              <p:cNvSpPr/>
              <p:nvPr/>
            </p:nvSpPr>
            <p:spPr>
              <a:xfrm>
                <a:off x="587376" y="1390651"/>
                <a:ext cx="1228725" cy="761999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35" name="Google Shape;1035;p55"/>
              <p:cNvSpPr/>
              <p:nvPr/>
            </p:nvSpPr>
            <p:spPr>
              <a:xfrm>
                <a:off x="1816101" y="1362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36" name="Google Shape;1036;p55"/>
              <p:cNvSpPr/>
              <p:nvPr/>
            </p:nvSpPr>
            <p:spPr>
              <a:xfrm>
                <a:off x="587376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37" name="Google Shape;1037;p55"/>
              <p:cNvSpPr/>
              <p:nvPr/>
            </p:nvSpPr>
            <p:spPr>
              <a:xfrm>
                <a:off x="1816101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38" name="Google Shape;1038;p55"/>
              <p:cNvSpPr/>
              <p:nvPr/>
            </p:nvSpPr>
            <p:spPr>
              <a:xfrm>
                <a:off x="587376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39" name="Google Shape;1039;p55"/>
              <p:cNvSpPr/>
              <p:nvPr/>
            </p:nvSpPr>
            <p:spPr>
              <a:xfrm>
                <a:off x="1816101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1040" name="Google Shape;1040;p55"/>
              <p:cNvGrpSpPr/>
              <p:nvPr/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cxnSp>
              <p:nvCxnSpPr>
                <p:cNvPr id="1041" name="Google Shape;1041;p55"/>
                <p:cNvCxnSpPr/>
                <p:nvPr/>
              </p:nvCxnSpPr>
              <p:spPr>
                <a:xfrm>
                  <a:off x="587376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42" name="Google Shape;1042;p55"/>
                <p:cNvCxnSpPr/>
                <p:nvPr/>
              </p:nvCxnSpPr>
              <p:spPr>
                <a:xfrm flipH="1" rot="10800000">
                  <a:off x="1816101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43" name="Google Shape;1043;p55"/>
                <p:cNvCxnSpPr/>
                <p:nvPr/>
              </p:nvCxnSpPr>
              <p:spPr>
                <a:xfrm rot="10800000">
                  <a:off x="1816101" y="280988"/>
                  <a:ext cx="0" cy="3838575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44" name="Google Shape;1044;p55"/>
                <p:cNvCxnSpPr/>
                <p:nvPr/>
              </p:nvCxnSpPr>
              <p:spPr>
                <a:xfrm>
                  <a:off x="587376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45" name="Google Shape;1045;p55"/>
                <p:cNvCxnSpPr/>
                <p:nvPr/>
              </p:nvCxnSpPr>
              <p:spPr>
                <a:xfrm flipH="1" rot="10800000">
                  <a:off x="1816101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46" name="Google Shape;1046;p55"/>
                <p:cNvCxnSpPr/>
                <p:nvPr/>
              </p:nvCxnSpPr>
              <p:spPr>
                <a:xfrm>
                  <a:off x="587376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47" name="Google Shape;1047;p55"/>
                <p:cNvCxnSpPr/>
                <p:nvPr/>
              </p:nvCxnSpPr>
              <p:spPr>
                <a:xfrm flipH="1" rot="10800000">
                  <a:off x="1816101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048" name="Google Shape;1048;p55"/>
            <p:cNvGrpSpPr/>
            <p:nvPr/>
          </p:nvGrpSpPr>
          <p:grpSpPr>
            <a:xfrm rot="-8100000">
              <a:off x="462804" y="3304268"/>
              <a:ext cx="1785984" cy="2261968"/>
              <a:chOff x="3125006" y="3120856"/>
              <a:chExt cx="1785984" cy="2261968"/>
            </a:xfrm>
          </p:grpSpPr>
          <p:grpSp>
            <p:nvGrpSpPr>
              <p:cNvPr id="1049" name="Google Shape;1049;p55"/>
              <p:cNvGrpSpPr/>
              <p:nvPr/>
            </p:nvGrpSpPr>
            <p:grpSpPr>
              <a:xfrm>
                <a:off x="3136819" y="3120856"/>
                <a:ext cx="1760933" cy="2261968"/>
                <a:chOff x="4749017" y="2945157"/>
                <a:chExt cx="1760933" cy="2261968"/>
              </a:xfrm>
            </p:grpSpPr>
            <p:cxnSp>
              <p:nvCxnSpPr>
                <p:cNvPr id="1050" name="Google Shape;1050;p55"/>
                <p:cNvCxnSpPr/>
                <p:nvPr/>
              </p:nvCxnSpPr>
              <p:spPr>
                <a:xfrm>
                  <a:off x="5630197" y="2998646"/>
                  <a:ext cx="0" cy="2208479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051" name="Google Shape;1051;p55"/>
                <p:cNvCxnSpPr/>
                <p:nvPr/>
              </p:nvCxnSpPr>
              <p:spPr>
                <a:xfrm>
                  <a:off x="4749017" y="4416771"/>
                  <a:ext cx="1760933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1052" name="Google Shape;1052;p55"/>
                <p:cNvSpPr/>
                <p:nvPr/>
              </p:nvSpPr>
              <p:spPr>
                <a:xfrm rot="-8100000">
                  <a:off x="5136242" y="3224252"/>
                  <a:ext cx="987915" cy="987915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053" name="Google Shape;1053;p55"/>
                <p:cNvSpPr/>
                <p:nvPr/>
              </p:nvSpPr>
              <p:spPr>
                <a:xfrm rot="-8100000">
                  <a:off x="5327037" y="3070731"/>
                  <a:ext cx="606323" cy="606323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grpSp>
            <p:nvGrpSpPr>
              <p:cNvPr id="1054" name="Google Shape;1054;p55"/>
              <p:cNvGrpSpPr/>
              <p:nvPr/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55" name="Google Shape;1055;p55"/>
                <p:cNvSpPr/>
                <p:nvPr/>
              </p:nvSpPr>
              <p:spPr>
                <a:xfrm>
                  <a:off x="6879836" y="3521665"/>
                  <a:ext cx="892801" cy="1794975"/>
                </a:xfrm>
                <a:custGeom>
                  <a:rect b="b" l="l" r="r" t="t"/>
                  <a:pathLst>
                    <a:path extrusionOk="0" h="1794975" w="892801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056" name="Google Shape;1056;p55"/>
                <p:cNvSpPr/>
                <p:nvPr/>
              </p:nvSpPr>
              <p:spPr>
                <a:xfrm>
                  <a:off x="7772637" y="3516901"/>
                  <a:ext cx="893183" cy="1795123"/>
                </a:xfrm>
                <a:custGeom>
                  <a:rect b="b" l="l" r="r" t="t"/>
                  <a:pathLst>
                    <a:path extrusionOk="0" h="1795123" w="89318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</p:grpSp>
        <p:grpSp>
          <p:nvGrpSpPr>
            <p:cNvPr id="1057" name="Google Shape;1057;p55"/>
            <p:cNvGrpSpPr/>
            <p:nvPr/>
          </p:nvGrpSpPr>
          <p:grpSpPr>
            <a:xfrm rot="10800000">
              <a:off x="555957" y="5254511"/>
              <a:ext cx="924389" cy="1045314"/>
              <a:chOff x="6200906" y="2967038"/>
              <a:chExt cx="924389" cy="1045314"/>
            </a:xfrm>
          </p:grpSpPr>
          <p:grpSp>
            <p:nvGrpSpPr>
              <p:cNvPr id="1058" name="Google Shape;1058;p55"/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059" name="Google Shape;1059;p55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060" name="Google Shape;1060;p55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1061" name="Google Shape;1061;p55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062" name="Google Shape;1062;p55"/>
              <p:cNvGrpSpPr/>
              <p:nvPr/>
            </p:nvGrpSpPr>
            <p:grpSpPr>
              <a:xfrm flipH="1" rot="-2700000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063" name="Google Shape;1063;p55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064" name="Google Shape;1064;p55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1065" name="Google Shape;1065;p55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1066" name="Google Shape;1066;p55"/>
          <p:cNvGrpSpPr/>
          <p:nvPr/>
        </p:nvGrpSpPr>
        <p:grpSpPr>
          <a:xfrm>
            <a:off x="-113838" y="-280456"/>
            <a:ext cx="4451962" cy="6580281"/>
            <a:chOff x="-106927" y="-280456"/>
            <a:chExt cx="4451962" cy="6580281"/>
          </a:xfrm>
        </p:grpSpPr>
        <p:grpSp>
          <p:nvGrpSpPr>
            <p:cNvPr id="1067" name="Google Shape;1067;p55"/>
            <p:cNvGrpSpPr/>
            <p:nvPr/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068" name="Google Shape;1068;p55"/>
              <p:cNvSpPr/>
              <p:nvPr/>
            </p:nvSpPr>
            <p:spPr>
              <a:xfrm>
                <a:off x="1816101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69" name="Google Shape;1069;p55"/>
              <p:cNvSpPr/>
              <p:nvPr/>
            </p:nvSpPr>
            <p:spPr>
              <a:xfrm>
                <a:off x="1816101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70" name="Google Shape;1070;p55"/>
              <p:cNvSpPr/>
              <p:nvPr/>
            </p:nvSpPr>
            <p:spPr>
              <a:xfrm>
                <a:off x="587376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71" name="Google Shape;1071;p55"/>
              <p:cNvSpPr/>
              <p:nvPr/>
            </p:nvSpPr>
            <p:spPr>
              <a:xfrm>
                <a:off x="587376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72" name="Google Shape;1072;p55"/>
              <p:cNvSpPr/>
              <p:nvPr/>
            </p:nvSpPr>
            <p:spPr>
              <a:xfrm>
                <a:off x="587376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73" name="Google Shape;1073;p55"/>
              <p:cNvSpPr/>
              <p:nvPr/>
            </p:nvSpPr>
            <p:spPr>
              <a:xfrm>
                <a:off x="1816101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74" name="Google Shape;1074;p55"/>
              <p:cNvSpPr/>
              <p:nvPr/>
            </p:nvSpPr>
            <p:spPr>
              <a:xfrm>
                <a:off x="1816101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75" name="Google Shape;1075;p55"/>
              <p:cNvSpPr/>
              <p:nvPr/>
            </p:nvSpPr>
            <p:spPr>
              <a:xfrm>
                <a:off x="1497013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76" name="Google Shape;1076;p55"/>
              <p:cNvSpPr/>
              <p:nvPr/>
            </p:nvSpPr>
            <p:spPr>
              <a:xfrm>
                <a:off x="587376" y="1390651"/>
                <a:ext cx="1228725" cy="761999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77" name="Google Shape;1077;p55"/>
              <p:cNvSpPr/>
              <p:nvPr/>
            </p:nvSpPr>
            <p:spPr>
              <a:xfrm>
                <a:off x="1816101" y="1362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78" name="Google Shape;1078;p55"/>
              <p:cNvSpPr/>
              <p:nvPr/>
            </p:nvSpPr>
            <p:spPr>
              <a:xfrm>
                <a:off x="587376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79" name="Google Shape;1079;p55"/>
              <p:cNvSpPr/>
              <p:nvPr/>
            </p:nvSpPr>
            <p:spPr>
              <a:xfrm>
                <a:off x="1816101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80" name="Google Shape;1080;p55"/>
              <p:cNvSpPr/>
              <p:nvPr/>
            </p:nvSpPr>
            <p:spPr>
              <a:xfrm>
                <a:off x="587376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081" name="Google Shape;1081;p55"/>
              <p:cNvSpPr/>
              <p:nvPr/>
            </p:nvSpPr>
            <p:spPr>
              <a:xfrm>
                <a:off x="1816101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1082" name="Google Shape;1082;p55"/>
              <p:cNvGrpSpPr/>
              <p:nvPr/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cxnSp>
              <p:nvCxnSpPr>
                <p:cNvPr id="1083" name="Google Shape;1083;p55"/>
                <p:cNvCxnSpPr/>
                <p:nvPr/>
              </p:nvCxnSpPr>
              <p:spPr>
                <a:xfrm>
                  <a:off x="587376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84" name="Google Shape;1084;p55"/>
                <p:cNvCxnSpPr/>
                <p:nvPr/>
              </p:nvCxnSpPr>
              <p:spPr>
                <a:xfrm flipH="1" rot="10800000">
                  <a:off x="1816101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85" name="Google Shape;1085;p55"/>
                <p:cNvCxnSpPr/>
                <p:nvPr/>
              </p:nvCxnSpPr>
              <p:spPr>
                <a:xfrm rot="10800000">
                  <a:off x="1816101" y="280988"/>
                  <a:ext cx="0" cy="3838575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86" name="Google Shape;1086;p55"/>
                <p:cNvCxnSpPr/>
                <p:nvPr/>
              </p:nvCxnSpPr>
              <p:spPr>
                <a:xfrm>
                  <a:off x="587376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87" name="Google Shape;1087;p55"/>
                <p:cNvCxnSpPr/>
                <p:nvPr/>
              </p:nvCxnSpPr>
              <p:spPr>
                <a:xfrm flipH="1" rot="10800000">
                  <a:off x="1816101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88" name="Google Shape;1088;p55"/>
                <p:cNvCxnSpPr/>
                <p:nvPr/>
              </p:nvCxnSpPr>
              <p:spPr>
                <a:xfrm>
                  <a:off x="587376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1089" name="Google Shape;1089;p55"/>
                <p:cNvCxnSpPr/>
                <p:nvPr/>
              </p:nvCxnSpPr>
              <p:spPr>
                <a:xfrm flipH="1" rot="10800000">
                  <a:off x="1816101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090" name="Google Shape;1090;p55"/>
            <p:cNvGrpSpPr/>
            <p:nvPr/>
          </p:nvGrpSpPr>
          <p:grpSpPr>
            <a:xfrm rot="-8100000">
              <a:off x="462804" y="3304268"/>
              <a:ext cx="1785984" cy="2261968"/>
              <a:chOff x="3125006" y="3120856"/>
              <a:chExt cx="1785984" cy="2261968"/>
            </a:xfrm>
          </p:grpSpPr>
          <p:grpSp>
            <p:nvGrpSpPr>
              <p:cNvPr id="1091" name="Google Shape;1091;p55"/>
              <p:cNvGrpSpPr/>
              <p:nvPr/>
            </p:nvGrpSpPr>
            <p:grpSpPr>
              <a:xfrm>
                <a:off x="3136819" y="3120856"/>
                <a:ext cx="1760933" cy="2261968"/>
                <a:chOff x="4749017" y="2945157"/>
                <a:chExt cx="1760933" cy="2261968"/>
              </a:xfrm>
            </p:grpSpPr>
            <p:cxnSp>
              <p:nvCxnSpPr>
                <p:cNvPr id="1092" name="Google Shape;1092;p55"/>
                <p:cNvCxnSpPr/>
                <p:nvPr/>
              </p:nvCxnSpPr>
              <p:spPr>
                <a:xfrm>
                  <a:off x="5630197" y="2998646"/>
                  <a:ext cx="0" cy="2208479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093" name="Google Shape;1093;p55"/>
                <p:cNvCxnSpPr/>
                <p:nvPr/>
              </p:nvCxnSpPr>
              <p:spPr>
                <a:xfrm>
                  <a:off x="4749017" y="4416771"/>
                  <a:ext cx="1760933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1094" name="Google Shape;1094;p55"/>
                <p:cNvSpPr/>
                <p:nvPr/>
              </p:nvSpPr>
              <p:spPr>
                <a:xfrm rot="-8100000">
                  <a:off x="5136242" y="3224252"/>
                  <a:ext cx="987915" cy="987915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095" name="Google Shape;1095;p55"/>
                <p:cNvSpPr/>
                <p:nvPr/>
              </p:nvSpPr>
              <p:spPr>
                <a:xfrm rot="-8100000">
                  <a:off x="5327037" y="3070731"/>
                  <a:ext cx="606323" cy="606323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grpSp>
            <p:nvGrpSpPr>
              <p:cNvPr id="1096" name="Google Shape;1096;p55"/>
              <p:cNvGrpSpPr/>
              <p:nvPr/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97" name="Google Shape;1097;p55"/>
                <p:cNvSpPr/>
                <p:nvPr/>
              </p:nvSpPr>
              <p:spPr>
                <a:xfrm>
                  <a:off x="6879836" y="3521665"/>
                  <a:ext cx="892801" cy="1794975"/>
                </a:xfrm>
                <a:custGeom>
                  <a:rect b="b" l="l" r="r" t="t"/>
                  <a:pathLst>
                    <a:path extrusionOk="0" h="1794975" w="892801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098" name="Google Shape;1098;p55"/>
                <p:cNvSpPr/>
                <p:nvPr/>
              </p:nvSpPr>
              <p:spPr>
                <a:xfrm>
                  <a:off x="7772637" y="3516901"/>
                  <a:ext cx="893183" cy="1795123"/>
                </a:xfrm>
                <a:custGeom>
                  <a:rect b="b" l="l" r="r" t="t"/>
                  <a:pathLst>
                    <a:path extrusionOk="0" h="1795123" w="89318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</p:grpSp>
        <p:grpSp>
          <p:nvGrpSpPr>
            <p:cNvPr id="1099" name="Google Shape;1099;p55"/>
            <p:cNvGrpSpPr/>
            <p:nvPr/>
          </p:nvGrpSpPr>
          <p:grpSpPr>
            <a:xfrm rot="10800000">
              <a:off x="555957" y="5254511"/>
              <a:ext cx="924389" cy="1045314"/>
              <a:chOff x="6200906" y="2967038"/>
              <a:chExt cx="924389" cy="1045314"/>
            </a:xfrm>
          </p:grpSpPr>
          <p:grpSp>
            <p:nvGrpSpPr>
              <p:cNvPr id="1100" name="Google Shape;1100;p55"/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101" name="Google Shape;1101;p55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102" name="Google Shape;1102;p55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1103" name="Google Shape;1103;p55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104" name="Google Shape;1104;p55"/>
              <p:cNvGrpSpPr/>
              <p:nvPr/>
            </p:nvGrpSpPr>
            <p:grpSpPr>
              <a:xfrm flipH="1" rot="-2700000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105" name="Google Shape;1105;p55"/>
                <p:cNvSpPr/>
                <p:nvPr/>
              </p:nvSpPr>
              <p:spPr>
                <a:xfrm>
                  <a:off x="6808136" y="2967038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106" name="Google Shape;1106;p55"/>
                <p:cNvSpPr/>
                <p:nvPr/>
              </p:nvSpPr>
              <p:spPr>
                <a:xfrm>
                  <a:off x="6967908" y="2967038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1107" name="Google Shape;1107;p55"/>
                <p:cNvCxnSpPr/>
                <p:nvPr/>
              </p:nvCxnSpPr>
              <p:spPr>
                <a:xfrm rot="10800000">
                  <a:off x="6967908" y="2967038"/>
                  <a:ext cx="0" cy="9324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1108" name="Google Shape;1108;p55"/>
          <p:cNvCxnSpPr/>
          <p:nvPr/>
        </p:nvCxnSpPr>
        <p:spPr>
          <a:xfrm>
            <a:off x="5826000" y="4379976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09" name="Google Shape;1109;p55"/>
          <p:cNvSpPr txBox="1"/>
          <p:nvPr>
            <p:ph idx="1" type="subTitle"/>
          </p:nvPr>
        </p:nvSpPr>
        <p:spPr>
          <a:xfrm>
            <a:off x="2264664" y="4553712"/>
            <a:ext cx="7662672" cy="1636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/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110" name="Google Shape;1110;p55"/>
          <p:cNvSpPr txBox="1"/>
          <p:nvPr>
            <p:ph type="ctrTitle"/>
          </p:nvPr>
        </p:nvSpPr>
        <p:spPr>
          <a:xfrm>
            <a:off x="2968752" y="1188720"/>
            <a:ext cx="6254496" cy="29992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with small list">
  <p:cSld name="Two Content with small list"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2" name="Google Shape;1112;p56"/>
          <p:cNvCxnSpPr/>
          <p:nvPr/>
        </p:nvCxnSpPr>
        <p:spPr>
          <a:xfrm>
            <a:off x="4023360" y="1937284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13" name="Google Shape;1113;p56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4" name="Google Shape;1114;p56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5" name="Google Shape;1115;p56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116" name="Google Shape;1116;p56"/>
          <p:cNvGrpSpPr/>
          <p:nvPr/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1117" name="Google Shape;1117;p56"/>
            <p:cNvSpPr/>
            <p:nvPr/>
          </p:nvSpPr>
          <p:spPr>
            <a:xfrm>
              <a:off x="1816101" y="1443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18" name="Google Shape;1118;p56"/>
            <p:cNvSpPr/>
            <p:nvPr/>
          </p:nvSpPr>
          <p:spPr>
            <a:xfrm>
              <a:off x="1816101" y="2205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19" name="Google Shape;1119;p56"/>
            <p:cNvSpPr/>
            <p:nvPr/>
          </p:nvSpPr>
          <p:spPr>
            <a:xfrm>
              <a:off x="587376" y="1443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20" name="Google Shape;1120;p56"/>
            <p:cNvSpPr/>
            <p:nvPr/>
          </p:nvSpPr>
          <p:spPr>
            <a:xfrm>
              <a:off x="587376" y="2205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21" name="Google Shape;1121;p56"/>
            <p:cNvSpPr/>
            <p:nvPr/>
          </p:nvSpPr>
          <p:spPr>
            <a:xfrm>
              <a:off x="587376" y="2967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22" name="Google Shape;1122;p56"/>
            <p:cNvSpPr/>
            <p:nvPr/>
          </p:nvSpPr>
          <p:spPr>
            <a:xfrm>
              <a:off x="1816101" y="2967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23" name="Google Shape;1123;p56"/>
            <p:cNvSpPr/>
            <p:nvPr/>
          </p:nvSpPr>
          <p:spPr>
            <a:xfrm>
              <a:off x="1816101" y="280988"/>
              <a:ext cx="319088" cy="1419225"/>
            </a:xfrm>
            <a:custGeom>
              <a:rect b="b" l="l" r="r" t="t"/>
              <a:pathLst>
                <a:path extrusionOk="0" h="298" w="67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27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24" name="Google Shape;1124;p56"/>
            <p:cNvSpPr/>
            <p:nvPr/>
          </p:nvSpPr>
          <p:spPr>
            <a:xfrm>
              <a:off x="1497013" y="280988"/>
              <a:ext cx="319088" cy="1419225"/>
            </a:xfrm>
            <a:custGeom>
              <a:rect b="b" l="l" r="r" t="t"/>
              <a:pathLst>
                <a:path extrusionOk="0" h="298" w="67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25" name="Google Shape;1125;p56"/>
            <p:cNvSpPr/>
            <p:nvPr/>
          </p:nvSpPr>
          <p:spPr>
            <a:xfrm>
              <a:off x="587376" y="1390651"/>
              <a:ext cx="1228725" cy="761999"/>
            </a:xfrm>
            <a:custGeom>
              <a:rect b="b" l="l" r="r" t="t"/>
              <a:pathLst>
                <a:path extrusionOk="0" h="166" w="258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26" name="Google Shape;1126;p56"/>
            <p:cNvSpPr/>
            <p:nvPr/>
          </p:nvSpPr>
          <p:spPr>
            <a:xfrm>
              <a:off x="1816101" y="1362075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27" name="Google Shape;1127;p56"/>
            <p:cNvSpPr/>
            <p:nvPr/>
          </p:nvSpPr>
          <p:spPr>
            <a:xfrm>
              <a:off x="587376" y="2124075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28" name="Google Shape;1128;p56"/>
            <p:cNvSpPr/>
            <p:nvPr/>
          </p:nvSpPr>
          <p:spPr>
            <a:xfrm>
              <a:off x="1816101" y="2124075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29" name="Google Shape;1129;p56"/>
            <p:cNvSpPr/>
            <p:nvPr/>
          </p:nvSpPr>
          <p:spPr>
            <a:xfrm>
              <a:off x="587376" y="2886075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30" name="Google Shape;1130;p56"/>
            <p:cNvSpPr/>
            <p:nvPr/>
          </p:nvSpPr>
          <p:spPr>
            <a:xfrm>
              <a:off x="1816101" y="2886075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1131" name="Google Shape;1131;p56"/>
            <p:cNvGrpSpPr/>
            <p:nvPr/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cxnSp>
            <p:nvCxnSpPr>
              <p:cNvPr id="1132" name="Google Shape;1132;p56"/>
              <p:cNvCxnSpPr/>
              <p:nvPr/>
            </p:nvCxnSpPr>
            <p:spPr>
              <a:xfrm>
                <a:off x="587376" y="1443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33" name="Google Shape;1133;p56"/>
              <p:cNvCxnSpPr/>
              <p:nvPr/>
            </p:nvCxnSpPr>
            <p:spPr>
              <a:xfrm flipH="1" rot="10800000">
                <a:off x="1816101" y="1443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34" name="Google Shape;1134;p56"/>
              <p:cNvCxnSpPr/>
              <p:nvPr/>
            </p:nvCxnSpPr>
            <p:spPr>
              <a:xfrm rot="10800000">
                <a:off x="1816101" y="280988"/>
                <a:ext cx="0" cy="3838575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35" name="Google Shape;1135;p56"/>
              <p:cNvCxnSpPr/>
              <p:nvPr/>
            </p:nvCxnSpPr>
            <p:spPr>
              <a:xfrm>
                <a:off x="587376" y="2205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36" name="Google Shape;1136;p56"/>
              <p:cNvCxnSpPr/>
              <p:nvPr/>
            </p:nvCxnSpPr>
            <p:spPr>
              <a:xfrm flipH="1" rot="10800000">
                <a:off x="1816101" y="2205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37" name="Google Shape;1137;p56"/>
              <p:cNvCxnSpPr/>
              <p:nvPr/>
            </p:nvCxnSpPr>
            <p:spPr>
              <a:xfrm>
                <a:off x="587376" y="2967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38" name="Google Shape;1138;p56"/>
              <p:cNvCxnSpPr/>
              <p:nvPr/>
            </p:nvCxnSpPr>
            <p:spPr>
              <a:xfrm flipH="1" rot="10800000">
                <a:off x="1816101" y="2967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139" name="Google Shape;1139;p56"/>
          <p:cNvGrpSpPr/>
          <p:nvPr/>
        </p:nvGrpSpPr>
        <p:grpSpPr>
          <a:xfrm flipH="1" rot="8100000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1140" name="Google Shape;1140;p56"/>
            <p:cNvSpPr/>
            <p:nvPr/>
          </p:nvSpPr>
          <p:spPr>
            <a:xfrm>
              <a:off x="1816101" y="1443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41" name="Google Shape;1141;p56"/>
            <p:cNvSpPr/>
            <p:nvPr/>
          </p:nvSpPr>
          <p:spPr>
            <a:xfrm>
              <a:off x="1816101" y="2205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42" name="Google Shape;1142;p56"/>
            <p:cNvSpPr/>
            <p:nvPr/>
          </p:nvSpPr>
          <p:spPr>
            <a:xfrm>
              <a:off x="587376" y="1443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43" name="Google Shape;1143;p56"/>
            <p:cNvSpPr/>
            <p:nvPr/>
          </p:nvSpPr>
          <p:spPr>
            <a:xfrm>
              <a:off x="587376" y="2205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44" name="Google Shape;1144;p56"/>
            <p:cNvSpPr/>
            <p:nvPr/>
          </p:nvSpPr>
          <p:spPr>
            <a:xfrm>
              <a:off x="587376" y="2967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45" name="Google Shape;1145;p56"/>
            <p:cNvSpPr/>
            <p:nvPr/>
          </p:nvSpPr>
          <p:spPr>
            <a:xfrm>
              <a:off x="1816101" y="2967038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46" name="Google Shape;1146;p56"/>
            <p:cNvSpPr/>
            <p:nvPr/>
          </p:nvSpPr>
          <p:spPr>
            <a:xfrm>
              <a:off x="1816101" y="280988"/>
              <a:ext cx="319088" cy="1419225"/>
            </a:xfrm>
            <a:custGeom>
              <a:rect b="b" l="l" r="r" t="t"/>
              <a:pathLst>
                <a:path extrusionOk="0" h="298" w="67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27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47" name="Google Shape;1147;p56"/>
            <p:cNvSpPr/>
            <p:nvPr/>
          </p:nvSpPr>
          <p:spPr>
            <a:xfrm>
              <a:off x="1497013" y="280988"/>
              <a:ext cx="319088" cy="1419225"/>
            </a:xfrm>
            <a:custGeom>
              <a:rect b="b" l="l" r="r" t="t"/>
              <a:pathLst>
                <a:path extrusionOk="0" h="298" w="67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48" name="Google Shape;1148;p56"/>
            <p:cNvSpPr/>
            <p:nvPr/>
          </p:nvSpPr>
          <p:spPr>
            <a:xfrm>
              <a:off x="587376" y="1390651"/>
              <a:ext cx="1228725" cy="761999"/>
            </a:xfrm>
            <a:custGeom>
              <a:rect b="b" l="l" r="r" t="t"/>
              <a:pathLst>
                <a:path extrusionOk="0" h="166" w="258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49" name="Google Shape;1149;p56"/>
            <p:cNvSpPr/>
            <p:nvPr/>
          </p:nvSpPr>
          <p:spPr>
            <a:xfrm>
              <a:off x="1816101" y="1362075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50" name="Google Shape;1150;p56"/>
            <p:cNvSpPr/>
            <p:nvPr/>
          </p:nvSpPr>
          <p:spPr>
            <a:xfrm>
              <a:off x="587376" y="2124075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51" name="Google Shape;1151;p56"/>
            <p:cNvSpPr/>
            <p:nvPr/>
          </p:nvSpPr>
          <p:spPr>
            <a:xfrm>
              <a:off x="1816101" y="2124075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52" name="Google Shape;1152;p56"/>
            <p:cNvSpPr/>
            <p:nvPr/>
          </p:nvSpPr>
          <p:spPr>
            <a:xfrm>
              <a:off x="587376" y="2886075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53" name="Google Shape;1153;p56"/>
            <p:cNvSpPr/>
            <p:nvPr/>
          </p:nvSpPr>
          <p:spPr>
            <a:xfrm>
              <a:off x="1816101" y="2886075"/>
              <a:ext cx="1228725" cy="790575"/>
            </a:xfrm>
            <a:custGeom>
              <a:rect b="b" l="l" r="r" t="t"/>
              <a:pathLst>
                <a:path extrusionOk="0" h="166" w="258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1154" name="Google Shape;1154;p56"/>
            <p:cNvGrpSpPr/>
            <p:nvPr/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cxnSp>
            <p:nvCxnSpPr>
              <p:cNvPr id="1155" name="Google Shape;1155;p56"/>
              <p:cNvCxnSpPr/>
              <p:nvPr/>
            </p:nvCxnSpPr>
            <p:spPr>
              <a:xfrm>
                <a:off x="587376" y="1443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56" name="Google Shape;1156;p56"/>
              <p:cNvCxnSpPr/>
              <p:nvPr/>
            </p:nvCxnSpPr>
            <p:spPr>
              <a:xfrm flipH="1" rot="10800000">
                <a:off x="1816101" y="1443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57" name="Google Shape;1157;p56"/>
              <p:cNvCxnSpPr/>
              <p:nvPr/>
            </p:nvCxnSpPr>
            <p:spPr>
              <a:xfrm rot="10800000">
                <a:off x="1816101" y="280988"/>
                <a:ext cx="0" cy="3838575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58" name="Google Shape;1158;p56"/>
              <p:cNvCxnSpPr/>
              <p:nvPr/>
            </p:nvCxnSpPr>
            <p:spPr>
              <a:xfrm>
                <a:off x="587376" y="2205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59" name="Google Shape;1159;p56"/>
              <p:cNvCxnSpPr/>
              <p:nvPr/>
            </p:nvCxnSpPr>
            <p:spPr>
              <a:xfrm flipH="1" rot="10800000">
                <a:off x="1816101" y="2205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60" name="Google Shape;1160;p56"/>
              <p:cNvCxnSpPr/>
              <p:nvPr/>
            </p:nvCxnSpPr>
            <p:spPr>
              <a:xfrm>
                <a:off x="587376" y="2967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161" name="Google Shape;1161;p56"/>
              <p:cNvCxnSpPr/>
              <p:nvPr/>
            </p:nvCxnSpPr>
            <p:spPr>
              <a:xfrm flipH="1" rot="10800000">
                <a:off x="1816101" y="2967038"/>
                <a:ext cx="1228725" cy="709613"/>
              </a:xfrm>
              <a:prstGeom prst="straightConnector1">
                <a:avLst/>
              </a:prstGeom>
              <a:noFill/>
              <a:ln cap="rnd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</p:grpSp>
      <p:sp>
        <p:nvSpPr>
          <p:cNvPr id="1162" name="Google Shape;1162;p56"/>
          <p:cNvSpPr txBox="1"/>
          <p:nvPr>
            <p:ph idx="1" type="body"/>
          </p:nvPr>
        </p:nvSpPr>
        <p:spPr>
          <a:xfrm>
            <a:off x="3886200" y="2103120"/>
            <a:ext cx="2761488" cy="3931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3" name="Google Shape;1163;p56"/>
          <p:cNvSpPr txBox="1"/>
          <p:nvPr>
            <p:ph idx="2" type="body"/>
          </p:nvPr>
        </p:nvSpPr>
        <p:spPr>
          <a:xfrm>
            <a:off x="6812280" y="2103120"/>
            <a:ext cx="4855464" cy="3931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4" name="Google Shape;1164;p56"/>
          <p:cNvSpPr txBox="1"/>
          <p:nvPr>
            <p:ph type="title"/>
          </p:nvPr>
        </p:nvSpPr>
        <p:spPr>
          <a:xfrm>
            <a:off x="3886200" y="548640"/>
            <a:ext cx="8055864" cy="11322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, medium ">
  <p:cSld name="Two Content, medium "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57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7" name="Google Shape;1167;p57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8" name="Google Shape;1168;p57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69" name="Google Shape;1169;p57"/>
          <p:cNvCxnSpPr/>
          <p:nvPr/>
        </p:nvCxnSpPr>
        <p:spPr>
          <a:xfrm>
            <a:off x="731520" y="1938528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70" name="Google Shape;1170;p57"/>
          <p:cNvSpPr txBox="1"/>
          <p:nvPr>
            <p:ph idx="1" type="body"/>
          </p:nvPr>
        </p:nvSpPr>
        <p:spPr>
          <a:xfrm>
            <a:off x="4912504" y="2103120"/>
            <a:ext cx="6353721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1" name="Google Shape;1171;p57"/>
          <p:cNvSpPr txBox="1"/>
          <p:nvPr>
            <p:ph idx="2" type="body"/>
          </p:nvPr>
        </p:nvSpPr>
        <p:spPr>
          <a:xfrm>
            <a:off x="612648" y="2103120"/>
            <a:ext cx="4105656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2" name="Google Shape;1172;p57"/>
          <p:cNvSpPr txBox="1"/>
          <p:nvPr>
            <p:ph type="title"/>
          </p:nvPr>
        </p:nvSpPr>
        <p:spPr>
          <a:xfrm>
            <a:off x="612648" y="548640"/>
            <a:ext cx="10653578" cy="11338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, medium and small">
  <p:cSld name="Two Content, medium and small"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4" name="Google Shape;1174;p58"/>
          <p:cNvCxnSpPr/>
          <p:nvPr/>
        </p:nvCxnSpPr>
        <p:spPr>
          <a:xfrm>
            <a:off x="3291840" y="1937284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75" name="Google Shape;1175;p58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6" name="Google Shape;1176;p58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7" name="Google Shape;1177;p58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178" name="Google Shape;1178;p58"/>
          <p:cNvGrpSpPr/>
          <p:nvPr/>
        </p:nvGrpSpPr>
        <p:grpSpPr>
          <a:xfrm flipH="1">
            <a:off x="-58397" y="-98150"/>
            <a:ext cx="2862334" cy="3263529"/>
            <a:chOff x="9420492" y="-98150"/>
            <a:chExt cx="2862334" cy="3263529"/>
          </a:xfrm>
        </p:grpSpPr>
        <p:grpSp>
          <p:nvGrpSpPr>
            <p:cNvPr id="1179" name="Google Shape;1179;p58"/>
            <p:cNvGrpSpPr/>
            <p:nvPr/>
          </p:nvGrpSpPr>
          <p:grpSpPr>
            <a:xfrm rot="2700000">
              <a:off x="9958667" y="202033"/>
              <a:ext cx="1785984" cy="2261968"/>
              <a:chOff x="3125006" y="3120856"/>
              <a:chExt cx="1785984" cy="2261968"/>
            </a:xfrm>
          </p:grpSpPr>
          <p:grpSp>
            <p:nvGrpSpPr>
              <p:cNvPr id="1180" name="Google Shape;1180;p58"/>
              <p:cNvGrpSpPr/>
              <p:nvPr/>
            </p:nvGrpSpPr>
            <p:grpSpPr>
              <a:xfrm>
                <a:off x="3136819" y="3120856"/>
                <a:ext cx="1760933" cy="2261968"/>
                <a:chOff x="4749017" y="2945157"/>
                <a:chExt cx="1760933" cy="2261968"/>
              </a:xfrm>
            </p:grpSpPr>
            <p:cxnSp>
              <p:nvCxnSpPr>
                <p:cNvPr id="1181" name="Google Shape;1181;p58"/>
                <p:cNvCxnSpPr/>
                <p:nvPr/>
              </p:nvCxnSpPr>
              <p:spPr>
                <a:xfrm>
                  <a:off x="5630197" y="2998646"/>
                  <a:ext cx="0" cy="2208479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82" name="Google Shape;1182;p58"/>
                <p:cNvCxnSpPr/>
                <p:nvPr/>
              </p:nvCxnSpPr>
              <p:spPr>
                <a:xfrm>
                  <a:off x="4749017" y="4416771"/>
                  <a:ext cx="1760933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1183" name="Google Shape;1183;p58"/>
                <p:cNvSpPr/>
                <p:nvPr/>
              </p:nvSpPr>
              <p:spPr>
                <a:xfrm rot="-8100000">
                  <a:off x="5136242" y="3224252"/>
                  <a:ext cx="987915" cy="987915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184" name="Google Shape;1184;p58"/>
                <p:cNvSpPr/>
                <p:nvPr/>
              </p:nvSpPr>
              <p:spPr>
                <a:xfrm rot="-8100000">
                  <a:off x="5327037" y="3070731"/>
                  <a:ext cx="606323" cy="606323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grpSp>
            <p:nvGrpSpPr>
              <p:cNvPr id="1185" name="Google Shape;1185;p58"/>
              <p:cNvGrpSpPr/>
              <p:nvPr/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186" name="Google Shape;1186;p58"/>
                <p:cNvSpPr/>
                <p:nvPr/>
              </p:nvSpPr>
              <p:spPr>
                <a:xfrm>
                  <a:off x="6879836" y="3521665"/>
                  <a:ext cx="892801" cy="1794975"/>
                </a:xfrm>
                <a:custGeom>
                  <a:rect b="b" l="l" r="r" t="t"/>
                  <a:pathLst>
                    <a:path extrusionOk="0" h="1794975" w="892801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187" name="Google Shape;1187;p58"/>
                <p:cNvSpPr/>
                <p:nvPr/>
              </p:nvSpPr>
              <p:spPr>
                <a:xfrm>
                  <a:off x="7772637" y="3516901"/>
                  <a:ext cx="893183" cy="1795123"/>
                </a:xfrm>
                <a:custGeom>
                  <a:rect b="b" l="l" r="r" t="t"/>
                  <a:pathLst>
                    <a:path extrusionOk="0" h="1795123" w="89318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</p:grpSp>
        <p:grpSp>
          <p:nvGrpSpPr>
            <p:cNvPr id="1188" name="Google Shape;1188;p58"/>
            <p:cNvGrpSpPr/>
            <p:nvPr/>
          </p:nvGrpSpPr>
          <p:grpSpPr>
            <a:xfrm rot="5400000">
              <a:off x="10400269" y="1917603"/>
              <a:ext cx="633413" cy="1862138"/>
              <a:chOff x="5959192" y="333389"/>
              <a:chExt cx="633413" cy="1862138"/>
            </a:xfrm>
          </p:grpSpPr>
          <p:grpSp>
            <p:nvGrpSpPr>
              <p:cNvPr id="1189" name="Google Shape;1189;p58"/>
              <p:cNvGrpSpPr/>
              <p:nvPr/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190" name="Google Shape;1190;p58"/>
                <p:cNvSpPr/>
                <p:nvPr/>
              </p:nvSpPr>
              <p:spPr>
                <a:xfrm>
                  <a:off x="5959192" y="333389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191" name="Google Shape;1191;p58"/>
                <p:cNvSpPr/>
                <p:nvPr/>
              </p:nvSpPr>
              <p:spPr>
                <a:xfrm>
                  <a:off x="6278280" y="333389"/>
                  <a:ext cx="314325" cy="1419225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cxnSp>
            <p:nvCxnSpPr>
              <p:cNvPr id="1192" name="Google Shape;1192;p58"/>
              <p:cNvCxnSpPr/>
              <p:nvPr/>
            </p:nvCxnSpPr>
            <p:spPr>
              <a:xfrm rot="10800000">
                <a:off x="6278281" y="333389"/>
                <a:ext cx="0" cy="1862138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193" name="Google Shape;1193;p58"/>
          <p:cNvGrpSpPr/>
          <p:nvPr/>
        </p:nvGrpSpPr>
        <p:grpSpPr>
          <a:xfrm rot="10800000">
            <a:off x="-75043" y="3721101"/>
            <a:ext cx="2862334" cy="3263529"/>
            <a:chOff x="9420492" y="-98150"/>
            <a:chExt cx="2862334" cy="3263529"/>
          </a:xfrm>
        </p:grpSpPr>
        <p:grpSp>
          <p:nvGrpSpPr>
            <p:cNvPr id="1194" name="Google Shape;1194;p58"/>
            <p:cNvGrpSpPr/>
            <p:nvPr/>
          </p:nvGrpSpPr>
          <p:grpSpPr>
            <a:xfrm rot="2700000">
              <a:off x="9958667" y="202033"/>
              <a:ext cx="1785984" cy="2261968"/>
              <a:chOff x="3125006" y="3120856"/>
              <a:chExt cx="1785984" cy="2261968"/>
            </a:xfrm>
          </p:grpSpPr>
          <p:grpSp>
            <p:nvGrpSpPr>
              <p:cNvPr id="1195" name="Google Shape;1195;p58"/>
              <p:cNvGrpSpPr/>
              <p:nvPr/>
            </p:nvGrpSpPr>
            <p:grpSpPr>
              <a:xfrm>
                <a:off x="3136819" y="3120856"/>
                <a:ext cx="1760933" cy="2261968"/>
                <a:chOff x="4749017" y="2945157"/>
                <a:chExt cx="1760933" cy="2261968"/>
              </a:xfrm>
            </p:grpSpPr>
            <p:cxnSp>
              <p:nvCxnSpPr>
                <p:cNvPr id="1196" name="Google Shape;1196;p58"/>
                <p:cNvCxnSpPr/>
                <p:nvPr/>
              </p:nvCxnSpPr>
              <p:spPr>
                <a:xfrm>
                  <a:off x="5630197" y="2998646"/>
                  <a:ext cx="0" cy="2208479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97" name="Google Shape;1197;p58"/>
                <p:cNvCxnSpPr/>
                <p:nvPr/>
              </p:nvCxnSpPr>
              <p:spPr>
                <a:xfrm>
                  <a:off x="4749017" y="4416771"/>
                  <a:ext cx="1760933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1198" name="Google Shape;1198;p58"/>
                <p:cNvSpPr/>
                <p:nvPr/>
              </p:nvSpPr>
              <p:spPr>
                <a:xfrm rot="-8100000">
                  <a:off x="5136242" y="3224252"/>
                  <a:ext cx="987915" cy="987915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199" name="Google Shape;1199;p58"/>
                <p:cNvSpPr/>
                <p:nvPr/>
              </p:nvSpPr>
              <p:spPr>
                <a:xfrm rot="-8100000">
                  <a:off x="5327037" y="3070731"/>
                  <a:ext cx="606323" cy="606323"/>
                </a:xfrm>
                <a:custGeom>
                  <a:rect b="b" l="l" r="r" t="t"/>
                  <a:pathLst>
                    <a:path extrusionOk="0" h="1302493" w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grpSp>
            <p:nvGrpSpPr>
              <p:cNvPr id="1200" name="Google Shape;1200;p58"/>
              <p:cNvGrpSpPr/>
              <p:nvPr/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201" name="Google Shape;1201;p58"/>
                <p:cNvSpPr/>
                <p:nvPr/>
              </p:nvSpPr>
              <p:spPr>
                <a:xfrm>
                  <a:off x="6879836" y="3521665"/>
                  <a:ext cx="892801" cy="1794975"/>
                </a:xfrm>
                <a:custGeom>
                  <a:rect b="b" l="l" r="r" t="t"/>
                  <a:pathLst>
                    <a:path extrusionOk="0" h="1794975" w="892801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02" name="Google Shape;1202;p58"/>
                <p:cNvSpPr/>
                <p:nvPr/>
              </p:nvSpPr>
              <p:spPr>
                <a:xfrm>
                  <a:off x="7772637" y="3516901"/>
                  <a:ext cx="893183" cy="1795123"/>
                </a:xfrm>
                <a:custGeom>
                  <a:rect b="b" l="l" r="r" t="t"/>
                  <a:pathLst>
                    <a:path extrusionOk="0" h="1795123" w="89318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</p:grpSp>
        <p:grpSp>
          <p:nvGrpSpPr>
            <p:cNvPr id="1203" name="Google Shape;1203;p58"/>
            <p:cNvGrpSpPr/>
            <p:nvPr/>
          </p:nvGrpSpPr>
          <p:grpSpPr>
            <a:xfrm rot="5400000">
              <a:off x="10400269" y="1917603"/>
              <a:ext cx="633413" cy="1862138"/>
              <a:chOff x="5959192" y="333389"/>
              <a:chExt cx="633413" cy="1862138"/>
            </a:xfrm>
          </p:grpSpPr>
          <p:grpSp>
            <p:nvGrpSpPr>
              <p:cNvPr id="1204" name="Google Shape;1204;p58"/>
              <p:cNvGrpSpPr/>
              <p:nvPr/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205" name="Google Shape;1205;p58"/>
                <p:cNvSpPr/>
                <p:nvPr/>
              </p:nvSpPr>
              <p:spPr>
                <a:xfrm>
                  <a:off x="5959192" y="333389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06" name="Google Shape;1206;p58"/>
                <p:cNvSpPr/>
                <p:nvPr/>
              </p:nvSpPr>
              <p:spPr>
                <a:xfrm>
                  <a:off x="6278280" y="333389"/>
                  <a:ext cx="314325" cy="1419225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  <p:cxnSp>
            <p:nvCxnSpPr>
              <p:cNvPr id="1207" name="Google Shape;1207;p58"/>
              <p:cNvCxnSpPr/>
              <p:nvPr/>
            </p:nvCxnSpPr>
            <p:spPr>
              <a:xfrm rot="10800000">
                <a:off x="6278281" y="333389"/>
                <a:ext cx="0" cy="1862138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</p:grpSp>
      <p:sp>
        <p:nvSpPr>
          <p:cNvPr id="1208" name="Google Shape;1208;p58"/>
          <p:cNvSpPr txBox="1"/>
          <p:nvPr>
            <p:ph idx="1" type="body"/>
          </p:nvPr>
        </p:nvSpPr>
        <p:spPr>
          <a:xfrm>
            <a:off x="3154680" y="2103120"/>
            <a:ext cx="5596128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9" name="Google Shape;1209;p58"/>
          <p:cNvSpPr txBox="1"/>
          <p:nvPr>
            <p:ph idx="2" type="body"/>
          </p:nvPr>
        </p:nvSpPr>
        <p:spPr>
          <a:xfrm>
            <a:off x="8942832" y="2103120"/>
            <a:ext cx="267919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0" name="Google Shape;1210;p58"/>
          <p:cNvSpPr txBox="1"/>
          <p:nvPr>
            <p:ph type="title"/>
          </p:nvPr>
        </p:nvSpPr>
        <p:spPr>
          <a:xfrm>
            <a:off x="3154680" y="548640"/>
            <a:ext cx="8467344" cy="11322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o right with graphic">
  <p:cSld name="Centered to right with graphic">
    <p:bg>
      <p:bgPr>
        <a:solidFill>
          <a:schemeClr val="lt2"/>
        </a:solidFill>
      </p:bgPr>
    </p:bg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2" name="Google Shape;1212;p59"/>
          <p:cNvGrpSpPr/>
          <p:nvPr/>
        </p:nvGrpSpPr>
        <p:grpSpPr>
          <a:xfrm>
            <a:off x="-277736" y="-132284"/>
            <a:ext cx="8295230" cy="7117561"/>
            <a:chOff x="-277736" y="-132284"/>
            <a:chExt cx="8295230" cy="7117561"/>
          </a:xfrm>
        </p:grpSpPr>
        <p:grpSp>
          <p:nvGrpSpPr>
            <p:cNvPr id="1213" name="Google Shape;1213;p59"/>
            <p:cNvGrpSpPr/>
            <p:nvPr/>
          </p:nvGrpSpPr>
          <p:grpSpPr>
            <a:xfrm flipH="1" rot="-2700000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214" name="Google Shape;1214;p59"/>
              <p:cNvSpPr/>
              <p:nvPr/>
            </p:nvSpPr>
            <p:spPr>
              <a:xfrm>
                <a:off x="7920038" y="61913"/>
                <a:ext cx="638175" cy="2843213"/>
              </a:xfrm>
              <a:custGeom>
                <a:rect b="b" l="l" r="r" t="t"/>
                <a:pathLst>
                  <a:path extrusionOk="0" h="597" w="134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1215" name="Google Shape;1215;p59"/>
              <p:cNvSpPr/>
              <p:nvPr/>
            </p:nvSpPr>
            <p:spPr>
              <a:xfrm>
                <a:off x="8558213" y="61913"/>
                <a:ext cx="631825" cy="2843213"/>
              </a:xfrm>
              <a:custGeom>
                <a:rect b="b" l="l" r="r" t="t"/>
                <a:pathLst>
                  <a:path extrusionOk="0" h="597" w="133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1216" name="Google Shape;1216;p59"/>
              <p:cNvGrpSpPr/>
              <p:nvPr/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cxnSp>
              <p:nvCxnSpPr>
                <p:cNvPr id="1217" name="Google Shape;1217;p59"/>
                <p:cNvCxnSpPr/>
                <p:nvPr/>
              </p:nvCxnSpPr>
              <p:spPr>
                <a:xfrm rot="10800000">
                  <a:off x="8558213" y="61915"/>
                  <a:ext cx="0" cy="3384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sp>
              <p:nvSpPr>
                <p:cNvPr id="1218" name="Google Shape;1218;p59"/>
                <p:cNvSpPr/>
                <p:nvPr/>
              </p:nvSpPr>
              <p:spPr>
                <a:xfrm>
                  <a:off x="8181976" y="523875"/>
                  <a:ext cx="747713" cy="376238"/>
                </a:xfrm>
                <a:custGeom>
                  <a:rect b="b" l="l" r="r" t="t"/>
                  <a:pathLst>
                    <a:path extrusionOk="0" h="237" w="471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19" name="Google Shape;1219;p59"/>
                <p:cNvSpPr/>
                <p:nvPr/>
              </p:nvSpPr>
              <p:spPr>
                <a:xfrm>
                  <a:off x="7977188" y="1028700"/>
                  <a:ext cx="1157288" cy="581025"/>
                </a:xfrm>
                <a:custGeom>
                  <a:rect b="b" l="l" r="r" t="t"/>
                  <a:pathLst>
                    <a:path extrusionOk="0" h="366" w="729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20" name="Google Shape;1220;p59"/>
                <p:cNvSpPr/>
                <p:nvPr/>
              </p:nvSpPr>
              <p:spPr>
                <a:xfrm>
                  <a:off x="7934326" y="1700213"/>
                  <a:ext cx="1241425" cy="619125"/>
                </a:xfrm>
                <a:custGeom>
                  <a:rect b="b" l="l" r="r" t="t"/>
                  <a:pathLst>
                    <a:path extrusionOk="0" h="390" w="782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</p:grpSp>
        </p:grpSp>
        <p:grpSp>
          <p:nvGrpSpPr>
            <p:cNvPr id="1221" name="Google Shape;1221;p59"/>
            <p:cNvGrpSpPr/>
            <p:nvPr/>
          </p:nvGrpSpPr>
          <p:grpSpPr>
            <a:xfrm flipH="1">
              <a:off x="-277736" y="-98150"/>
              <a:ext cx="5849449" cy="7083427"/>
              <a:chOff x="6620287" y="-98150"/>
              <a:chExt cx="5849449" cy="7083427"/>
            </a:xfrm>
          </p:grpSpPr>
          <p:grpSp>
            <p:nvGrpSpPr>
              <p:cNvPr id="1222" name="Google Shape;1222;p59"/>
              <p:cNvGrpSpPr/>
              <p:nvPr/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23" name="Google Shape;1223;p59"/>
                <p:cNvSpPr/>
                <p:nvPr/>
              </p:nvSpPr>
              <p:spPr>
                <a:xfrm>
                  <a:off x="1816102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24" name="Google Shape;1224;p59"/>
                <p:cNvSpPr/>
                <p:nvPr/>
              </p:nvSpPr>
              <p:spPr>
                <a:xfrm>
                  <a:off x="1816101" y="2205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25" name="Google Shape;1225;p59"/>
                <p:cNvSpPr/>
                <p:nvPr/>
              </p:nvSpPr>
              <p:spPr>
                <a:xfrm>
                  <a:off x="587376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26" name="Google Shape;1226;p59"/>
                <p:cNvSpPr/>
                <p:nvPr/>
              </p:nvSpPr>
              <p:spPr>
                <a:xfrm>
                  <a:off x="587376" y="2205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27" name="Google Shape;1227;p59"/>
                <p:cNvSpPr/>
                <p:nvPr/>
              </p:nvSpPr>
              <p:spPr>
                <a:xfrm>
                  <a:off x="587376" y="2967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28" name="Google Shape;1228;p59"/>
                <p:cNvSpPr/>
                <p:nvPr/>
              </p:nvSpPr>
              <p:spPr>
                <a:xfrm>
                  <a:off x="1816101" y="2967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29" name="Google Shape;1229;p59"/>
                <p:cNvSpPr/>
                <p:nvPr/>
              </p:nvSpPr>
              <p:spPr>
                <a:xfrm>
                  <a:off x="1816101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30" name="Google Shape;1230;p59"/>
                <p:cNvSpPr/>
                <p:nvPr/>
              </p:nvSpPr>
              <p:spPr>
                <a:xfrm>
                  <a:off x="1497013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31" name="Google Shape;1231;p59"/>
                <p:cNvSpPr/>
                <p:nvPr/>
              </p:nvSpPr>
              <p:spPr>
                <a:xfrm>
                  <a:off x="587375" y="1390651"/>
                  <a:ext cx="1228725" cy="761999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32" name="Google Shape;1232;p59"/>
                <p:cNvSpPr/>
                <p:nvPr/>
              </p:nvSpPr>
              <p:spPr>
                <a:xfrm>
                  <a:off x="1816101" y="1362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33" name="Google Shape;1233;p59"/>
                <p:cNvSpPr/>
                <p:nvPr/>
              </p:nvSpPr>
              <p:spPr>
                <a:xfrm>
                  <a:off x="587376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34" name="Google Shape;1234;p59"/>
                <p:cNvSpPr/>
                <p:nvPr/>
              </p:nvSpPr>
              <p:spPr>
                <a:xfrm>
                  <a:off x="1816101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35" name="Google Shape;1235;p59"/>
                <p:cNvSpPr/>
                <p:nvPr/>
              </p:nvSpPr>
              <p:spPr>
                <a:xfrm>
                  <a:off x="587376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36" name="Google Shape;1236;p59"/>
                <p:cNvSpPr/>
                <p:nvPr/>
              </p:nvSpPr>
              <p:spPr>
                <a:xfrm>
                  <a:off x="1816101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grpSp>
              <p:nvGrpSpPr>
                <p:cNvPr id="1237" name="Google Shape;1237;p59"/>
                <p:cNvGrpSpPr/>
                <p:nvPr/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cxnSp>
                <p:nvCxnSpPr>
                  <p:cNvPr id="1238" name="Google Shape;1238;p59"/>
                  <p:cNvCxnSpPr/>
                  <p:nvPr/>
                </p:nvCxnSpPr>
                <p:spPr>
                  <a:xfrm>
                    <a:off x="587376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39" name="Google Shape;1239;p59"/>
                  <p:cNvCxnSpPr/>
                  <p:nvPr/>
                </p:nvCxnSpPr>
                <p:spPr>
                  <a:xfrm flipH="1" rot="10800000">
                    <a:off x="1816101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40" name="Google Shape;1240;p59"/>
                  <p:cNvCxnSpPr/>
                  <p:nvPr/>
                </p:nvCxnSpPr>
                <p:spPr>
                  <a:xfrm rot="10800000">
                    <a:off x="1816101" y="280988"/>
                    <a:ext cx="0" cy="3838575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41" name="Google Shape;1241;p59"/>
                  <p:cNvCxnSpPr/>
                  <p:nvPr/>
                </p:nvCxnSpPr>
                <p:spPr>
                  <a:xfrm>
                    <a:off x="587376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42" name="Google Shape;1242;p59"/>
                  <p:cNvCxnSpPr/>
                  <p:nvPr/>
                </p:nvCxnSpPr>
                <p:spPr>
                  <a:xfrm flipH="1" rot="10800000">
                    <a:off x="1816101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43" name="Google Shape;1243;p59"/>
                  <p:cNvCxnSpPr/>
                  <p:nvPr/>
                </p:nvCxnSpPr>
                <p:spPr>
                  <a:xfrm>
                    <a:off x="587376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44" name="Google Shape;1244;p59"/>
                  <p:cNvCxnSpPr/>
                  <p:nvPr/>
                </p:nvCxnSpPr>
                <p:spPr>
                  <a:xfrm flipH="1" rot="10800000">
                    <a:off x="1816101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</p:grpSp>
          </p:grpSp>
          <p:grpSp>
            <p:nvGrpSpPr>
              <p:cNvPr id="1245" name="Google Shape;1245;p59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1246" name="Google Shape;1246;p59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1247" name="Google Shape;1247;p59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1248" name="Google Shape;1248;p59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1249" name="Google Shape;1249;p59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250" name="Google Shape;1250;p59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1251" name="Google Shape;1251;p59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252" name="Google Shape;1252;p59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253" name="Google Shape;1253;p59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1254" name="Google Shape;1254;p59"/>
              <p:cNvGrpSpPr/>
              <p:nvPr/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255" name="Google Shape;1255;p59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256" name="Google Shape;1256;p59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257" name="Google Shape;1257;p59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1258" name="Google Shape;1258;p59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259" name="Google Shape;1259;p59"/>
              <p:cNvGrpSpPr/>
              <p:nvPr/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260" name="Google Shape;1260;p59"/>
                <p:cNvSpPr/>
                <p:nvPr/>
              </p:nvSpPr>
              <p:spPr>
                <a:xfrm>
                  <a:off x="6376988" y="280988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61" name="Google Shape;1261;p59"/>
                <p:cNvSpPr/>
                <p:nvPr/>
              </p:nvSpPr>
              <p:spPr>
                <a:xfrm>
                  <a:off x="6696076" y="280988"/>
                  <a:ext cx="314325" cy="1419225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1262" name="Google Shape;1262;p59"/>
                <p:cNvCxnSpPr/>
                <p:nvPr/>
              </p:nvCxnSpPr>
              <p:spPr>
                <a:xfrm rot="10800000">
                  <a:off x="6696076" y="280988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263" name="Google Shape;1263;p59"/>
              <p:cNvGrpSpPr/>
              <p:nvPr/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264" name="Google Shape;1264;p59"/>
                <p:cNvGrpSpPr/>
                <p:nvPr/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265" name="Google Shape;1265;p59"/>
                  <p:cNvSpPr/>
                  <p:nvPr/>
                </p:nvSpPr>
                <p:spPr>
                  <a:xfrm>
                    <a:off x="10538626" y="3183996"/>
                    <a:ext cx="453600" cy="1920288"/>
                  </a:xfrm>
                  <a:custGeom>
                    <a:rect b="b" l="l" r="r" t="t"/>
                    <a:pathLst>
                      <a:path extrusionOk="0" h="1920288" w="453600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266" name="Google Shape;1266;p59"/>
                  <p:cNvSpPr/>
                  <p:nvPr/>
                </p:nvSpPr>
                <p:spPr>
                  <a:xfrm>
                    <a:off x="10992226" y="3165838"/>
                    <a:ext cx="482400" cy="1939601"/>
                  </a:xfrm>
                  <a:custGeom>
                    <a:rect b="b" l="l" r="r" t="t"/>
                    <a:pathLst>
                      <a:path extrusionOk="0" h="1939601" w="482400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1267" name="Google Shape;1267;p59"/>
                <p:cNvGrpSpPr/>
                <p:nvPr/>
              </p:nvGrpSpPr>
              <p:grpSpPr>
                <a:xfrm>
                  <a:off x="9086595" y="3423463"/>
                  <a:ext cx="844464" cy="2160000"/>
                  <a:chOff x="9086595" y="3423463"/>
                  <a:chExt cx="844464" cy="2160000"/>
                </a:xfrm>
              </p:grpSpPr>
              <p:cxnSp>
                <p:nvCxnSpPr>
                  <p:cNvPr id="1268" name="Google Shape;1268;p59"/>
                  <p:cNvCxnSpPr/>
                  <p:nvPr/>
                </p:nvCxnSpPr>
                <p:spPr>
                  <a:xfrm>
                    <a:off x="9508827" y="3423463"/>
                    <a:ext cx="0" cy="216000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1269" name="Google Shape;1269;p59"/>
                  <p:cNvSpPr/>
                  <p:nvPr/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rect b="b" l="l" r="r" t="t"/>
                    <a:pathLst>
                      <a:path extrusionOk="0" h="1239398" w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270" name="Google Shape;1270;p59"/>
                  <p:cNvSpPr/>
                  <p:nvPr/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rect b="b" l="l" r="r" t="t"/>
                    <a:pathLst>
                      <a:path extrusionOk="0" h="1239398" w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</p:grpSp>
        <p:grpSp>
          <p:nvGrpSpPr>
            <p:cNvPr id="1271" name="Google Shape;1271;p59"/>
            <p:cNvGrpSpPr/>
            <p:nvPr/>
          </p:nvGrpSpPr>
          <p:grpSpPr>
            <a:xfrm flipH="1" rot="10800000">
              <a:off x="2168045" y="-132284"/>
              <a:ext cx="5849449" cy="7083427"/>
              <a:chOff x="6620287" y="-98150"/>
              <a:chExt cx="5849449" cy="7083427"/>
            </a:xfrm>
          </p:grpSpPr>
          <p:grpSp>
            <p:nvGrpSpPr>
              <p:cNvPr id="1272" name="Google Shape;1272;p59"/>
              <p:cNvGrpSpPr/>
              <p:nvPr/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73" name="Google Shape;1273;p59"/>
                <p:cNvSpPr/>
                <p:nvPr/>
              </p:nvSpPr>
              <p:spPr>
                <a:xfrm>
                  <a:off x="1816102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74" name="Google Shape;1274;p59"/>
                <p:cNvSpPr/>
                <p:nvPr/>
              </p:nvSpPr>
              <p:spPr>
                <a:xfrm>
                  <a:off x="1816101" y="2205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75" name="Google Shape;1275;p59"/>
                <p:cNvSpPr/>
                <p:nvPr/>
              </p:nvSpPr>
              <p:spPr>
                <a:xfrm>
                  <a:off x="587376" y="1443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76" name="Google Shape;1276;p59"/>
                <p:cNvSpPr/>
                <p:nvPr/>
              </p:nvSpPr>
              <p:spPr>
                <a:xfrm>
                  <a:off x="587376" y="2205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77" name="Google Shape;1277;p59"/>
                <p:cNvSpPr/>
                <p:nvPr/>
              </p:nvSpPr>
              <p:spPr>
                <a:xfrm>
                  <a:off x="587376" y="2967038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78" name="Google Shape;1278;p59"/>
                <p:cNvSpPr/>
                <p:nvPr/>
              </p:nvSpPr>
              <p:spPr>
                <a:xfrm>
                  <a:off x="1816101" y="2967037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79" name="Google Shape;1279;p59"/>
                <p:cNvSpPr/>
                <p:nvPr/>
              </p:nvSpPr>
              <p:spPr>
                <a:xfrm>
                  <a:off x="1816101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80" name="Google Shape;1280;p59"/>
                <p:cNvSpPr/>
                <p:nvPr/>
              </p:nvSpPr>
              <p:spPr>
                <a:xfrm>
                  <a:off x="1497013" y="280987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81" name="Google Shape;1281;p59"/>
                <p:cNvSpPr/>
                <p:nvPr/>
              </p:nvSpPr>
              <p:spPr>
                <a:xfrm>
                  <a:off x="587375" y="1390651"/>
                  <a:ext cx="1228725" cy="761999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82" name="Google Shape;1282;p59"/>
                <p:cNvSpPr/>
                <p:nvPr/>
              </p:nvSpPr>
              <p:spPr>
                <a:xfrm>
                  <a:off x="1816101" y="1362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83" name="Google Shape;1283;p59"/>
                <p:cNvSpPr/>
                <p:nvPr/>
              </p:nvSpPr>
              <p:spPr>
                <a:xfrm>
                  <a:off x="587376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84" name="Google Shape;1284;p59"/>
                <p:cNvSpPr/>
                <p:nvPr/>
              </p:nvSpPr>
              <p:spPr>
                <a:xfrm>
                  <a:off x="1816101" y="2124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85" name="Google Shape;1285;p59"/>
                <p:cNvSpPr/>
                <p:nvPr/>
              </p:nvSpPr>
              <p:spPr>
                <a:xfrm>
                  <a:off x="587376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286" name="Google Shape;1286;p59"/>
                <p:cNvSpPr/>
                <p:nvPr/>
              </p:nvSpPr>
              <p:spPr>
                <a:xfrm>
                  <a:off x="1816101" y="2886075"/>
                  <a:ext cx="1228725" cy="790575"/>
                </a:xfrm>
                <a:custGeom>
                  <a:rect b="b" l="l" r="r" t="t"/>
                  <a:pathLst>
                    <a:path extrusionOk="0" h="166" w="258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grpSp>
              <p:nvGrpSpPr>
                <p:cNvPr id="1287" name="Google Shape;1287;p59"/>
                <p:cNvGrpSpPr/>
                <p:nvPr/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cxnSp>
                <p:nvCxnSpPr>
                  <p:cNvPr id="1288" name="Google Shape;1288;p59"/>
                  <p:cNvCxnSpPr/>
                  <p:nvPr/>
                </p:nvCxnSpPr>
                <p:spPr>
                  <a:xfrm>
                    <a:off x="587376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89" name="Google Shape;1289;p59"/>
                  <p:cNvCxnSpPr/>
                  <p:nvPr/>
                </p:nvCxnSpPr>
                <p:spPr>
                  <a:xfrm flipH="1" rot="10800000">
                    <a:off x="1816101" y="1443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90" name="Google Shape;1290;p59"/>
                  <p:cNvCxnSpPr/>
                  <p:nvPr/>
                </p:nvCxnSpPr>
                <p:spPr>
                  <a:xfrm rot="10800000">
                    <a:off x="1816101" y="280988"/>
                    <a:ext cx="0" cy="3838575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91" name="Google Shape;1291;p59"/>
                  <p:cNvCxnSpPr/>
                  <p:nvPr/>
                </p:nvCxnSpPr>
                <p:spPr>
                  <a:xfrm>
                    <a:off x="587376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92" name="Google Shape;1292;p59"/>
                  <p:cNvCxnSpPr/>
                  <p:nvPr/>
                </p:nvCxnSpPr>
                <p:spPr>
                  <a:xfrm flipH="1" rot="10800000">
                    <a:off x="1816101" y="2205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93" name="Google Shape;1293;p59"/>
                  <p:cNvCxnSpPr/>
                  <p:nvPr/>
                </p:nvCxnSpPr>
                <p:spPr>
                  <a:xfrm>
                    <a:off x="587376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1294" name="Google Shape;1294;p59"/>
                  <p:cNvCxnSpPr/>
                  <p:nvPr/>
                </p:nvCxnSpPr>
                <p:spPr>
                  <a:xfrm flipH="1" rot="10800000">
                    <a:off x="1816101" y="2967038"/>
                    <a:ext cx="1228725" cy="709613"/>
                  </a:xfrm>
                  <a:prstGeom prst="straightConnector1">
                    <a:avLst/>
                  </a:prstGeom>
                  <a:noFill/>
                  <a:ln cap="rnd" cmpd="sng" w="12700">
                    <a:solidFill>
                      <a:srgbClr val="FFFFFF"/>
                    </a:solidFill>
                    <a:prstDash val="solid"/>
                    <a:miter lim="800000"/>
                    <a:headEnd len="med" w="med" type="none"/>
                    <a:tailEnd len="med" w="med" type="none"/>
                  </a:ln>
                </p:spPr>
              </p:cxnSp>
            </p:grpSp>
          </p:grpSp>
          <p:grpSp>
            <p:nvGrpSpPr>
              <p:cNvPr id="1295" name="Google Shape;1295;p59"/>
              <p:cNvGrpSpPr/>
              <p:nvPr/>
            </p:nvGrpSpPr>
            <p:grpSpPr>
              <a:xfrm rot="2700000">
                <a:off x="9958667" y="202033"/>
                <a:ext cx="1785984" cy="2261968"/>
                <a:chOff x="3125006" y="3120856"/>
                <a:chExt cx="1785984" cy="2261968"/>
              </a:xfrm>
            </p:grpSpPr>
            <p:grpSp>
              <p:nvGrpSpPr>
                <p:cNvPr id="1296" name="Google Shape;1296;p59"/>
                <p:cNvGrpSpPr/>
                <p:nvPr/>
              </p:nvGrpSpPr>
              <p:grpSpPr>
                <a:xfrm>
                  <a:off x="3136819" y="3120856"/>
                  <a:ext cx="1760933" cy="2261968"/>
                  <a:chOff x="4749017" y="2945157"/>
                  <a:chExt cx="1760933" cy="2261968"/>
                </a:xfrm>
              </p:grpSpPr>
              <p:cxnSp>
                <p:nvCxnSpPr>
                  <p:cNvPr id="1297" name="Google Shape;1297;p59"/>
                  <p:cNvCxnSpPr/>
                  <p:nvPr/>
                </p:nvCxnSpPr>
                <p:spPr>
                  <a:xfrm>
                    <a:off x="5630197" y="2998646"/>
                    <a:ext cx="0" cy="2208479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cxnSp>
                <p:nvCxnSpPr>
                  <p:cNvPr id="1298" name="Google Shape;1298;p59"/>
                  <p:cNvCxnSpPr/>
                  <p:nvPr/>
                </p:nvCxnSpPr>
                <p:spPr>
                  <a:xfrm>
                    <a:off x="4749017" y="4416771"/>
                    <a:ext cx="1760933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1299" name="Google Shape;1299;p59"/>
                  <p:cNvSpPr/>
                  <p:nvPr/>
                </p:nvSpPr>
                <p:spPr>
                  <a:xfrm rot="-8100000">
                    <a:off x="5136242" y="3224252"/>
                    <a:ext cx="987915" cy="987915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300" name="Google Shape;1300;p59"/>
                  <p:cNvSpPr/>
                  <p:nvPr/>
                </p:nvSpPr>
                <p:spPr>
                  <a:xfrm rot="-8100000">
                    <a:off x="5327037" y="3070731"/>
                    <a:ext cx="606323" cy="606323"/>
                  </a:xfrm>
                  <a:custGeom>
                    <a:rect b="b" l="l" r="r" t="t"/>
                    <a:pathLst>
                      <a:path extrusionOk="0" h="1302493" w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1301" name="Google Shape;1301;p59"/>
                <p:cNvGrpSpPr/>
                <p:nvPr/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302" name="Google Shape;1302;p59"/>
                  <p:cNvSpPr/>
                  <p:nvPr/>
                </p:nvSpPr>
                <p:spPr>
                  <a:xfrm>
                    <a:off x="6879836" y="3521665"/>
                    <a:ext cx="892801" cy="1794975"/>
                  </a:xfrm>
                  <a:custGeom>
                    <a:rect b="b" l="l" r="r" t="t"/>
                    <a:pathLst>
                      <a:path extrusionOk="0" h="1794975" w="892801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303" name="Google Shape;1303;p59"/>
                  <p:cNvSpPr/>
                  <p:nvPr/>
                </p:nvSpPr>
                <p:spPr>
                  <a:xfrm>
                    <a:off x="7772637" y="3516901"/>
                    <a:ext cx="893183" cy="1795123"/>
                  </a:xfrm>
                  <a:custGeom>
                    <a:rect b="b" l="l" r="r" t="t"/>
                    <a:pathLst>
                      <a:path extrusionOk="0" h="1795123" w="89318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  <p:grpSp>
            <p:nvGrpSpPr>
              <p:cNvPr id="1304" name="Google Shape;1304;p59"/>
              <p:cNvGrpSpPr/>
              <p:nvPr/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05" name="Google Shape;1305;p59"/>
                <p:cNvGrpSpPr/>
                <p:nvPr/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06" name="Google Shape;1306;p59"/>
                  <p:cNvSpPr/>
                  <p:nvPr/>
                </p:nvSpPr>
                <p:spPr>
                  <a:xfrm>
                    <a:off x="5959192" y="333389"/>
                    <a:ext cx="319088" cy="1419225"/>
                  </a:xfrm>
                  <a:custGeom>
                    <a:rect b="b" l="l" r="r" t="t"/>
                    <a:pathLst>
                      <a:path extrusionOk="0" h="298" w="67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307" name="Google Shape;1307;p59"/>
                  <p:cNvSpPr/>
                  <p:nvPr/>
                </p:nvSpPr>
                <p:spPr>
                  <a:xfrm>
                    <a:off x="6278280" y="333389"/>
                    <a:ext cx="314325" cy="1419225"/>
                  </a:xfrm>
                  <a:custGeom>
                    <a:rect b="b" l="l" r="r" t="t"/>
                    <a:pathLst>
                      <a:path extrusionOk="0" h="298" w="66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cxnSp>
              <p:nvCxnSpPr>
                <p:cNvPr id="1308" name="Google Shape;1308;p59"/>
                <p:cNvCxnSpPr/>
                <p:nvPr/>
              </p:nvCxnSpPr>
              <p:spPr>
                <a:xfrm rot="10800000">
                  <a:off x="6278281" y="333389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309" name="Google Shape;1309;p59"/>
              <p:cNvGrpSpPr/>
              <p:nvPr/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310" name="Google Shape;1310;p59"/>
                <p:cNvSpPr/>
                <p:nvPr/>
              </p:nvSpPr>
              <p:spPr>
                <a:xfrm>
                  <a:off x="6376988" y="280988"/>
                  <a:ext cx="319088" cy="1419225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1311" name="Google Shape;1311;p59"/>
                <p:cNvSpPr/>
                <p:nvPr/>
              </p:nvSpPr>
              <p:spPr>
                <a:xfrm>
                  <a:off x="6696076" y="280988"/>
                  <a:ext cx="314325" cy="1419225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1312" name="Google Shape;1312;p59"/>
                <p:cNvCxnSpPr/>
                <p:nvPr/>
              </p:nvCxnSpPr>
              <p:spPr>
                <a:xfrm rot="10800000">
                  <a:off x="6696076" y="280988"/>
                  <a:ext cx="0" cy="1862138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313" name="Google Shape;1313;p59"/>
              <p:cNvGrpSpPr/>
              <p:nvPr/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314" name="Google Shape;1314;p59"/>
                <p:cNvGrpSpPr/>
                <p:nvPr/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315" name="Google Shape;1315;p59"/>
                  <p:cNvSpPr/>
                  <p:nvPr/>
                </p:nvSpPr>
                <p:spPr>
                  <a:xfrm>
                    <a:off x="10538626" y="3183996"/>
                    <a:ext cx="453600" cy="1920288"/>
                  </a:xfrm>
                  <a:custGeom>
                    <a:rect b="b" l="l" r="r" t="t"/>
                    <a:pathLst>
                      <a:path extrusionOk="0" h="1920288" w="453600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316" name="Google Shape;1316;p59"/>
                  <p:cNvSpPr/>
                  <p:nvPr/>
                </p:nvSpPr>
                <p:spPr>
                  <a:xfrm>
                    <a:off x="10992226" y="3165838"/>
                    <a:ext cx="482400" cy="1939601"/>
                  </a:xfrm>
                  <a:custGeom>
                    <a:rect b="b" l="l" r="r" t="t"/>
                    <a:pathLst>
                      <a:path extrusionOk="0" h="1939601" w="482400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9803"/>
                        </a:srgbClr>
                      </a:gs>
                    </a:gsLst>
                    <a:lin ang="2700000" scaled="0"/>
                  </a:gra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  <p:grpSp>
              <p:nvGrpSpPr>
                <p:cNvPr id="1317" name="Google Shape;1317;p59"/>
                <p:cNvGrpSpPr/>
                <p:nvPr/>
              </p:nvGrpSpPr>
              <p:grpSpPr>
                <a:xfrm>
                  <a:off x="9086595" y="3423463"/>
                  <a:ext cx="844464" cy="2160000"/>
                  <a:chOff x="9086595" y="3423463"/>
                  <a:chExt cx="844464" cy="2160000"/>
                </a:xfrm>
              </p:grpSpPr>
              <p:cxnSp>
                <p:nvCxnSpPr>
                  <p:cNvPr id="1318" name="Google Shape;1318;p59"/>
                  <p:cNvCxnSpPr/>
                  <p:nvPr/>
                </p:nvCxnSpPr>
                <p:spPr>
                  <a:xfrm>
                    <a:off x="9508827" y="3423463"/>
                    <a:ext cx="0" cy="216000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1319" name="Google Shape;1319;p59"/>
                  <p:cNvSpPr/>
                  <p:nvPr/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rect b="b" l="l" r="r" t="t"/>
                    <a:pathLst>
                      <a:path extrusionOk="0" h="1239398" w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  <p:sp>
                <p:nvSpPr>
                  <p:cNvPr id="1320" name="Google Shape;1320;p59"/>
                  <p:cNvSpPr/>
                  <p:nvPr/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rect b="b" l="l" r="r" t="t"/>
                    <a:pathLst>
                      <a:path extrusionOk="0" h="1239398" w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cap="flat" cmpd="sng" w="12700">
                    <a:solidFill>
                      <a:srgbClr val="FFFFFF"/>
                    </a:solidFill>
                    <a:prstDash val="solid"/>
                    <a:miter lim="800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venir"/>
                      <a:ea typeface="Avenir"/>
                      <a:cs typeface="Avenir"/>
                      <a:sym typeface="Avenir"/>
                    </a:endParaRPr>
                  </a:p>
                </p:txBody>
              </p:sp>
            </p:grpSp>
          </p:grpSp>
        </p:grpSp>
      </p:grpSp>
      <p:cxnSp>
        <p:nvCxnSpPr>
          <p:cNvPr id="1321" name="Google Shape;1321;p59"/>
          <p:cNvCxnSpPr/>
          <p:nvPr/>
        </p:nvCxnSpPr>
        <p:spPr>
          <a:xfrm>
            <a:off x="9422640" y="3826951"/>
            <a:ext cx="540000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22" name="Google Shape;1322;p59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3" name="Google Shape;1323;p59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4" name="Google Shape;1324;p59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000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25" name="Google Shape;1325;p59"/>
          <p:cNvSpPr txBox="1"/>
          <p:nvPr>
            <p:ph idx="1" type="body"/>
          </p:nvPr>
        </p:nvSpPr>
        <p:spPr>
          <a:xfrm>
            <a:off x="7626096" y="4059723"/>
            <a:ext cx="4133088" cy="2103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595959"/>
                </a:solidFill>
              </a:defRPr>
            </a:lvl1pPr>
            <a:lvl2pPr indent="-228600" lvl="1" marL="91440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>
                <a:solidFill>
                  <a:srgbClr val="595959"/>
                </a:solidFill>
              </a:defRPr>
            </a:lvl2pPr>
            <a:lvl3pPr indent="-228600" lvl="2" marL="137160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595959"/>
                </a:solidFill>
              </a:defRPr>
            </a:lvl3pPr>
            <a:lvl4pPr indent="-228600" lvl="3" marL="182880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sz="1800">
                <a:solidFill>
                  <a:srgbClr val="595959"/>
                </a:solidFill>
              </a:defRPr>
            </a:lvl4pPr>
            <a:lvl5pPr indent="-228600" lvl="4" marL="228600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595959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6" name="Google Shape;1326;p59"/>
          <p:cNvSpPr txBox="1"/>
          <p:nvPr>
            <p:ph type="title"/>
          </p:nvPr>
        </p:nvSpPr>
        <p:spPr>
          <a:xfrm>
            <a:off x="7626096" y="548640"/>
            <a:ext cx="4133088" cy="2986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1 (Max)" type="obj">
  <p:cSld name="OBJEC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7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7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p7"/>
          <p:cNvSpPr txBox="1"/>
          <p:nvPr>
            <p:ph idx="1" type="body"/>
          </p:nvPr>
        </p:nvSpPr>
        <p:spPr>
          <a:xfrm>
            <a:off x="612649" y="1554480"/>
            <a:ext cx="11064240" cy="4754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2" name="Google Shape;192;p7"/>
          <p:cNvSpPr txBox="1"/>
          <p:nvPr>
            <p:ph type="title"/>
          </p:nvPr>
        </p:nvSpPr>
        <p:spPr>
          <a:xfrm>
            <a:off x="612648" y="612648"/>
            <a:ext cx="1106424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Photo 17">
  <p:cSld name="Content Photo 17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8"/>
          <p:cNvSpPr/>
          <p:nvPr/>
        </p:nvSpPr>
        <p:spPr>
          <a:xfrm>
            <a:off x="612648" y="2290889"/>
            <a:ext cx="3609049" cy="4018471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95" name="Google Shape;195;p8"/>
          <p:cNvPicPr preferRelativeResize="0"/>
          <p:nvPr>
            <p:ph idx="2" type="pic"/>
          </p:nvPr>
        </p:nvPicPr>
        <p:blipFill/>
        <p:spPr>
          <a:xfrm>
            <a:off x="786494" y="2506159"/>
            <a:ext cx="3252106" cy="3633384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sp>
        <p:nvSpPr>
          <p:cNvPr id="196" name="Google Shape;196;p8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8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8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9" name="Google Shape;199;p8"/>
          <p:cNvSpPr txBox="1"/>
          <p:nvPr>
            <p:ph idx="1" type="body"/>
          </p:nvPr>
        </p:nvSpPr>
        <p:spPr>
          <a:xfrm>
            <a:off x="5016500" y="549275"/>
            <a:ext cx="6561138" cy="5759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2pPr>
            <a:lvl3pPr indent="-30861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4pPr>
            <a:lvl5pPr indent="-30861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0" name="Google Shape;200;p8"/>
          <p:cNvSpPr txBox="1"/>
          <p:nvPr>
            <p:ph type="title"/>
          </p:nvPr>
        </p:nvSpPr>
        <p:spPr>
          <a:xfrm>
            <a:off x="614678" y="550217"/>
            <a:ext cx="3657603" cy="14538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 Number 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9"/>
          <p:cNvGrpSpPr/>
          <p:nvPr/>
        </p:nvGrpSpPr>
        <p:grpSpPr>
          <a:xfrm flipH="1">
            <a:off x="8013056" y="-465649"/>
            <a:ext cx="4485637" cy="7824728"/>
            <a:chOff x="-113838" y="-465649"/>
            <a:chExt cx="4485637" cy="7824728"/>
          </a:xfrm>
        </p:grpSpPr>
        <p:grpSp>
          <p:nvGrpSpPr>
            <p:cNvPr id="203" name="Google Shape;203;p9"/>
            <p:cNvGrpSpPr/>
            <p:nvPr/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204" name="Google Shape;204;p9"/>
              <p:cNvSpPr/>
              <p:nvPr/>
            </p:nvSpPr>
            <p:spPr>
              <a:xfrm>
                <a:off x="1816101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05" name="Google Shape;205;p9"/>
              <p:cNvSpPr/>
              <p:nvPr/>
            </p:nvSpPr>
            <p:spPr>
              <a:xfrm>
                <a:off x="1816101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06" name="Google Shape;206;p9"/>
              <p:cNvSpPr/>
              <p:nvPr/>
            </p:nvSpPr>
            <p:spPr>
              <a:xfrm>
                <a:off x="587376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07" name="Google Shape;207;p9"/>
              <p:cNvSpPr/>
              <p:nvPr/>
            </p:nvSpPr>
            <p:spPr>
              <a:xfrm>
                <a:off x="587376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587376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09" name="Google Shape;209;p9"/>
              <p:cNvSpPr/>
              <p:nvPr/>
            </p:nvSpPr>
            <p:spPr>
              <a:xfrm>
                <a:off x="1816101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10" name="Google Shape;210;p9"/>
              <p:cNvSpPr/>
              <p:nvPr/>
            </p:nvSpPr>
            <p:spPr>
              <a:xfrm>
                <a:off x="1816101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11" name="Google Shape;211;p9"/>
              <p:cNvSpPr/>
              <p:nvPr/>
            </p:nvSpPr>
            <p:spPr>
              <a:xfrm>
                <a:off x="1497013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12" name="Google Shape;212;p9"/>
              <p:cNvSpPr/>
              <p:nvPr/>
            </p:nvSpPr>
            <p:spPr>
              <a:xfrm>
                <a:off x="587376" y="1390651"/>
                <a:ext cx="1228725" cy="761999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13" name="Google Shape;213;p9"/>
              <p:cNvSpPr/>
              <p:nvPr/>
            </p:nvSpPr>
            <p:spPr>
              <a:xfrm>
                <a:off x="1816101" y="1362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14" name="Google Shape;214;p9"/>
              <p:cNvSpPr/>
              <p:nvPr/>
            </p:nvSpPr>
            <p:spPr>
              <a:xfrm>
                <a:off x="587376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15" name="Google Shape;215;p9"/>
              <p:cNvSpPr/>
              <p:nvPr/>
            </p:nvSpPr>
            <p:spPr>
              <a:xfrm>
                <a:off x="1816101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16" name="Google Shape;216;p9"/>
              <p:cNvSpPr/>
              <p:nvPr/>
            </p:nvSpPr>
            <p:spPr>
              <a:xfrm>
                <a:off x="587376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17" name="Google Shape;217;p9"/>
              <p:cNvSpPr/>
              <p:nvPr/>
            </p:nvSpPr>
            <p:spPr>
              <a:xfrm>
                <a:off x="1816101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218" name="Google Shape;218;p9"/>
              <p:cNvGrpSpPr/>
              <p:nvPr/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cxnSp>
              <p:nvCxnSpPr>
                <p:cNvPr id="219" name="Google Shape;219;p9"/>
                <p:cNvCxnSpPr/>
                <p:nvPr/>
              </p:nvCxnSpPr>
              <p:spPr>
                <a:xfrm>
                  <a:off x="587376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20" name="Google Shape;220;p9"/>
                <p:cNvCxnSpPr/>
                <p:nvPr/>
              </p:nvCxnSpPr>
              <p:spPr>
                <a:xfrm flipH="1" rot="10800000">
                  <a:off x="1816101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21" name="Google Shape;221;p9"/>
                <p:cNvCxnSpPr/>
                <p:nvPr/>
              </p:nvCxnSpPr>
              <p:spPr>
                <a:xfrm rot="10800000">
                  <a:off x="1816101" y="280988"/>
                  <a:ext cx="0" cy="3838575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22" name="Google Shape;222;p9"/>
                <p:cNvCxnSpPr/>
                <p:nvPr/>
              </p:nvCxnSpPr>
              <p:spPr>
                <a:xfrm>
                  <a:off x="587376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23" name="Google Shape;223;p9"/>
                <p:cNvCxnSpPr/>
                <p:nvPr/>
              </p:nvCxnSpPr>
              <p:spPr>
                <a:xfrm flipH="1" rot="10800000">
                  <a:off x="1816101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24" name="Google Shape;224;p9"/>
                <p:cNvCxnSpPr/>
                <p:nvPr/>
              </p:nvCxnSpPr>
              <p:spPr>
                <a:xfrm>
                  <a:off x="587376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25" name="Google Shape;225;p9"/>
                <p:cNvCxnSpPr/>
                <p:nvPr/>
              </p:nvCxnSpPr>
              <p:spPr>
                <a:xfrm flipH="1" rot="10800000">
                  <a:off x="1816101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26" name="Google Shape;226;p9"/>
            <p:cNvGrpSpPr/>
            <p:nvPr/>
          </p:nvGrpSpPr>
          <p:grpSpPr>
            <a:xfrm flipH="1" rot="8100000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227" name="Google Shape;227;p9"/>
              <p:cNvSpPr/>
              <p:nvPr/>
            </p:nvSpPr>
            <p:spPr>
              <a:xfrm>
                <a:off x="1816101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28" name="Google Shape;228;p9"/>
              <p:cNvSpPr/>
              <p:nvPr/>
            </p:nvSpPr>
            <p:spPr>
              <a:xfrm>
                <a:off x="1816101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29" name="Google Shape;229;p9"/>
              <p:cNvSpPr/>
              <p:nvPr/>
            </p:nvSpPr>
            <p:spPr>
              <a:xfrm>
                <a:off x="587376" y="1443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30" name="Google Shape;230;p9"/>
              <p:cNvSpPr/>
              <p:nvPr/>
            </p:nvSpPr>
            <p:spPr>
              <a:xfrm>
                <a:off x="587376" y="2205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31" name="Google Shape;231;p9"/>
              <p:cNvSpPr/>
              <p:nvPr/>
            </p:nvSpPr>
            <p:spPr>
              <a:xfrm>
                <a:off x="587376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32" name="Google Shape;232;p9"/>
              <p:cNvSpPr/>
              <p:nvPr/>
            </p:nvSpPr>
            <p:spPr>
              <a:xfrm>
                <a:off x="1816101" y="2967038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33" name="Google Shape;233;p9"/>
              <p:cNvSpPr/>
              <p:nvPr/>
            </p:nvSpPr>
            <p:spPr>
              <a:xfrm>
                <a:off x="1816101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9803"/>
                    </a:srgbClr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34" name="Google Shape;234;p9"/>
              <p:cNvSpPr/>
              <p:nvPr/>
            </p:nvSpPr>
            <p:spPr>
              <a:xfrm>
                <a:off x="1497013" y="280988"/>
                <a:ext cx="319088" cy="1419225"/>
              </a:xfrm>
              <a:custGeom>
                <a:rect b="b" l="l" r="r" t="t"/>
                <a:pathLst>
                  <a:path extrusionOk="0" h="298" w="67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35" name="Google Shape;235;p9"/>
              <p:cNvSpPr/>
              <p:nvPr/>
            </p:nvSpPr>
            <p:spPr>
              <a:xfrm>
                <a:off x="587376" y="1390651"/>
                <a:ext cx="1228725" cy="761999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36" name="Google Shape;236;p9"/>
              <p:cNvSpPr/>
              <p:nvPr/>
            </p:nvSpPr>
            <p:spPr>
              <a:xfrm>
                <a:off x="1816101" y="1362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37" name="Google Shape;237;p9"/>
              <p:cNvSpPr/>
              <p:nvPr/>
            </p:nvSpPr>
            <p:spPr>
              <a:xfrm>
                <a:off x="587376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38" name="Google Shape;238;p9"/>
              <p:cNvSpPr/>
              <p:nvPr/>
            </p:nvSpPr>
            <p:spPr>
              <a:xfrm>
                <a:off x="1816101" y="2124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39" name="Google Shape;239;p9"/>
              <p:cNvSpPr/>
              <p:nvPr/>
            </p:nvSpPr>
            <p:spPr>
              <a:xfrm>
                <a:off x="587376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sp>
            <p:nvSpPr>
              <p:cNvPr id="240" name="Google Shape;240;p9"/>
              <p:cNvSpPr/>
              <p:nvPr/>
            </p:nvSpPr>
            <p:spPr>
              <a:xfrm>
                <a:off x="1816101" y="2886075"/>
                <a:ext cx="1228725" cy="790575"/>
              </a:xfrm>
              <a:custGeom>
                <a:rect b="b" l="l" r="r" t="t"/>
                <a:pathLst>
                  <a:path extrusionOk="0" h="166" w="258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</a:gra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endParaRPr>
              </a:p>
            </p:txBody>
          </p:sp>
          <p:grpSp>
            <p:nvGrpSpPr>
              <p:cNvPr id="241" name="Google Shape;241;p9"/>
              <p:cNvGrpSpPr/>
              <p:nvPr/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cxnSp>
              <p:nvCxnSpPr>
                <p:cNvPr id="242" name="Google Shape;242;p9"/>
                <p:cNvCxnSpPr/>
                <p:nvPr/>
              </p:nvCxnSpPr>
              <p:spPr>
                <a:xfrm>
                  <a:off x="587376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43" name="Google Shape;243;p9"/>
                <p:cNvCxnSpPr/>
                <p:nvPr/>
              </p:nvCxnSpPr>
              <p:spPr>
                <a:xfrm flipH="1" rot="10800000">
                  <a:off x="1816101" y="1443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44" name="Google Shape;244;p9"/>
                <p:cNvCxnSpPr/>
                <p:nvPr/>
              </p:nvCxnSpPr>
              <p:spPr>
                <a:xfrm rot="10800000">
                  <a:off x="1816101" y="280988"/>
                  <a:ext cx="0" cy="3838575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45" name="Google Shape;245;p9"/>
                <p:cNvCxnSpPr/>
                <p:nvPr/>
              </p:nvCxnSpPr>
              <p:spPr>
                <a:xfrm>
                  <a:off x="587376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46" name="Google Shape;246;p9"/>
                <p:cNvCxnSpPr/>
                <p:nvPr/>
              </p:nvCxnSpPr>
              <p:spPr>
                <a:xfrm flipH="1" rot="10800000">
                  <a:off x="1816101" y="2205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47" name="Google Shape;247;p9"/>
                <p:cNvCxnSpPr/>
                <p:nvPr/>
              </p:nvCxnSpPr>
              <p:spPr>
                <a:xfrm>
                  <a:off x="587376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  <p:cxnSp>
              <p:nvCxnSpPr>
                <p:cNvPr id="248" name="Google Shape;248;p9"/>
                <p:cNvCxnSpPr/>
                <p:nvPr/>
              </p:nvCxnSpPr>
              <p:spPr>
                <a:xfrm flipH="1" rot="10800000">
                  <a:off x="1816101" y="2967038"/>
                  <a:ext cx="1228725" cy="709613"/>
                </a:xfrm>
                <a:prstGeom prst="straightConnector1">
                  <a:avLst/>
                </a:prstGeom>
                <a:noFill/>
                <a:ln cap="rnd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249" name="Google Shape;249;p9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9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9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2" name="Google Shape;252;p9"/>
          <p:cNvSpPr txBox="1"/>
          <p:nvPr>
            <p:ph idx="1" type="subTitle"/>
          </p:nvPr>
        </p:nvSpPr>
        <p:spPr>
          <a:xfrm>
            <a:off x="694944" y="4937760"/>
            <a:ext cx="603504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>
                <a:solidFill>
                  <a:srgbClr val="595959"/>
                </a:solidFill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53" name="Google Shape;253;p9"/>
          <p:cNvSpPr txBox="1"/>
          <p:nvPr>
            <p:ph type="ctrTitle"/>
          </p:nvPr>
        </p:nvSpPr>
        <p:spPr>
          <a:xfrm>
            <a:off x="539496" y="566928"/>
            <a:ext cx="8120136" cy="43342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3200"/>
              <a:buFont typeface="Batang"/>
              <a:buNone/>
              <a:defRPr sz="232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hoto 2">
  <p:cSld name="Title Photo 2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0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FFFF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56" name="Google Shape;256;p10"/>
          <p:cNvPicPr preferRelativeResize="0"/>
          <p:nvPr>
            <p:ph idx="2" type="pic"/>
          </p:nvPr>
        </p:nvPicPr>
        <p:blipFill/>
        <p:spPr>
          <a:xfrm>
            <a:off x="265727" y="259262"/>
            <a:ext cx="5590788" cy="6339475"/>
          </a:xfrm>
          <a:prstGeom prst="rect">
            <a:avLst/>
          </a:prstGeom>
          <a:blipFill rotWithShape="1">
            <a:blip r:embed="rId2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  <p:grpSp>
        <p:nvGrpSpPr>
          <p:cNvPr id="257" name="Google Shape;257;p10"/>
          <p:cNvGrpSpPr/>
          <p:nvPr/>
        </p:nvGrpSpPr>
        <p:grpSpPr>
          <a:xfrm rot="10800000">
            <a:off x="8035925" y="49440"/>
            <a:ext cx="2216150" cy="1177924"/>
            <a:chOff x="4987925" y="2840038"/>
            <a:chExt cx="2216150" cy="1177924"/>
          </a:xfrm>
        </p:grpSpPr>
        <p:sp>
          <p:nvSpPr>
            <p:cNvPr id="258" name="Google Shape;258;p10"/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lt2">
                <a:alpha val="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259" name="Google Shape;259;p10"/>
            <p:cNvGrpSpPr/>
            <p:nvPr/>
          </p:nvGrpSpPr>
          <p:grpSpPr>
            <a:xfrm>
              <a:off x="5422657" y="2958667"/>
              <a:ext cx="1332015" cy="987941"/>
              <a:chOff x="6580978" y="2958667"/>
              <a:chExt cx="1332015" cy="987941"/>
            </a:xfrm>
          </p:grpSpPr>
          <p:grpSp>
            <p:nvGrpSpPr>
              <p:cNvPr id="260" name="Google Shape;260;p10"/>
              <p:cNvGrpSpPr/>
              <p:nvPr/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61" name="Google Shape;261;p10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262" name="Google Shape;262;p10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263" name="Google Shape;263;p10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264" name="Google Shape;264;p10"/>
              <p:cNvGrpSpPr/>
              <p:nvPr/>
            </p:nvGrpSpPr>
            <p:grpSpPr>
              <a:xfrm flipH="1" rot="-2700000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65" name="Google Shape;265;p10"/>
                <p:cNvSpPr/>
                <p:nvPr/>
              </p:nvSpPr>
              <p:spPr>
                <a:xfrm>
                  <a:off x="4799744" y="2905614"/>
                  <a:ext cx="159772" cy="710627"/>
                </a:xfrm>
                <a:custGeom>
                  <a:rect b="b" l="l" r="r" t="t"/>
                  <a:pathLst>
                    <a:path extrusionOk="0" h="298" w="67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sp>
              <p:nvSpPr>
                <p:cNvPr id="266" name="Google Shape;266;p10"/>
                <p:cNvSpPr/>
                <p:nvPr/>
              </p:nvSpPr>
              <p:spPr>
                <a:xfrm>
                  <a:off x="4959516" y="2905614"/>
                  <a:ext cx="157387" cy="710627"/>
                </a:xfrm>
                <a:custGeom>
                  <a:rect b="b" l="l" r="r" t="t"/>
                  <a:pathLst>
                    <a:path extrusionOk="0" h="298" w="66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9803"/>
                      </a:srgbClr>
                    </a:gs>
                  </a:gsLst>
                  <a:lin ang="2700000" scaled="0"/>
                </a:gra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venir"/>
                    <a:ea typeface="Avenir"/>
                    <a:cs typeface="Avenir"/>
                    <a:sym typeface="Avenir"/>
                  </a:endParaRPr>
                </a:p>
              </p:txBody>
            </p:sp>
            <p:cxnSp>
              <p:nvCxnSpPr>
                <p:cNvPr id="267" name="Google Shape;267;p10"/>
                <p:cNvCxnSpPr/>
                <p:nvPr/>
              </p:nvCxnSpPr>
              <p:spPr>
                <a:xfrm rot="10800000">
                  <a:off x="4959516" y="2905614"/>
                  <a:ext cx="0" cy="10800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FFFF"/>
                  </a:solidFill>
                  <a:prstDash val="solid"/>
                  <a:miter lim="800000"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268" name="Google Shape;268;p10"/>
          <p:cNvSpPr txBox="1"/>
          <p:nvPr>
            <p:ph idx="1" type="subTitle"/>
          </p:nvPr>
        </p:nvSpPr>
        <p:spPr>
          <a:xfrm>
            <a:off x="6675120" y="4731335"/>
            <a:ext cx="4937760" cy="11845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000" cap="none"/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venir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venir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69" name="Google Shape;269;p10"/>
          <p:cNvSpPr txBox="1"/>
          <p:nvPr>
            <p:ph type="ctrTitle"/>
          </p:nvPr>
        </p:nvSpPr>
        <p:spPr>
          <a:xfrm>
            <a:off x="6675120" y="1129554"/>
            <a:ext cx="4937760" cy="34752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  <a:defRPr b="0" i="0" sz="3200" u="none" cap="none" strike="noStrike">
                <a:solidFill>
                  <a:srgbClr val="3F3F3F"/>
                </a:solidFill>
                <a:latin typeface="Batang"/>
                <a:ea typeface="Batang"/>
                <a:cs typeface="Batang"/>
                <a:sym typeface="Batang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26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b="0" i="1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08610" lvl="2" marL="13716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26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venir"/>
              <a:buNone/>
              <a:defRPr b="0" i="1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08610" lvl="4" marL="22860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26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60"/>
          <p:cNvSpPr txBox="1"/>
          <p:nvPr>
            <p:ph type="ctrTitle"/>
          </p:nvPr>
        </p:nvSpPr>
        <p:spPr>
          <a:xfrm>
            <a:off x="612648" y="533291"/>
            <a:ext cx="5852160" cy="3089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</a:pPr>
            <a:r>
              <a:rPr lang="en-US"/>
              <a:t>BASIC PRESENTATION</a:t>
            </a:r>
            <a:endParaRPr/>
          </a:p>
        </p:txBody>
      </p:sp>
      <p:sp>
        <p:nvSpPr>
          <p:cNvPr id="1332" name="Google Shape;1332;p60"/>
          <p:cNvSpPr txBox="1"/>
          <p:nvPr>
            <p:ph idx="1" type="subTitle"/>
          </p:nvPr>
        </p:nvSpPr>
        <p:spPr>
          <a:xfrm>
            <a:off x="612648" y="4143898"/>
            <a:ext cx="5852160" cy="15453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PRESENTED BY ARES GRAU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61"/>
          <p:cNvSpPr txBox="1"/>
          <p:nvPr>
            <p:ph type="title"/>
          </p:nvPr>
        </p:nvSpPr>
        <p:spPr>
          <a:xfrm>
            <a:off x="612648" y="664108"/>
            <a:ext cx="8467558" cy="15544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Batang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1338" name="Google Shape;1338;p61"/>
          <p:cNvSpPr txBox="1"/>
          <p:nvPr>
            <p:ph idx="1" type="body"/>
          </p:nvPr>
        </p:nvSpPr>
        <p:spPr>
          <a:xfrm>
            <a:off x="612648" y="2743200"/>
            <a:ext cx="8467558" cy="3474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60"/>
              <a:buFont typeface="Arial"/>
              <a:buChar char="•"/>
            </a:pPr>
            <a:r>
              <a:rPr lang="en-US"/>
              <a:t>INTRODUCING YOURSELF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Char char="•"/>
            </a:pPr>
            <a:r>
              <a:rPr lang="en-US"/>
              <a:t>ENGAGING THE AUDIENCE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Char char="•"/>
            </a:pPr>
            <a:r>
              <a:rPr lang="en-US"/>
              <a:t>VISUAL APPEAL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Char char="•"/>
            </a:pPr>
            <a:r>
              <a:rPr lang="en-US"/>
              <a:t>EFFECTIVE DELIVERY TECHNIQUES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Font typeface="Arial"/>
              <a:buChar char="•"/>
            </a:pPr>
            <a:r>
              <a:rPr lang="en-US"/>
              <a:t>Q&amp;A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62"/>
          <p:cNvSpPr txBox="1"/>
          <p:nvPr>
            <p:ph type="title"/>
          </p:nvPr>
        </p:nvSpPr>
        <p:spPr>
          <a:xfrm>
            <a:off x="597150" y="553625"/>
            <a:ext cx="112950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</a:pPr>
            <a:r>
              <a:rPr lang="en-US"/>
              <a:t>EFFECTIVE DELIVERY TECHNIQUES</a:t>
            </a:r>
            <a:endParaRPr/>
          </a:p>
        </p:txBody>
      </p:sp>
      <p:sp>
        <p:nvSpPr>
          <p:cNvPr id="1344" name="Google Shape;1344;p62"/>
          <p:cNvSpPr txBox="1"/>
          <p:nvPr>
            <p:ph idx="2" type="body"/>
          </p:nvPr>
        </p:nvSpPr>
        <p:spPr>
          <a:xfrm>
            <a:off x="6701400" y="2354600"/>
            <a:ext cx="4859100" cy="3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b="1" lang="en-US" sz="1800"/>
              <a:t>Voice modulation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lang="en-US" sz="1800"/>
              <a:t>Vary pitch, tone, and volume to emphasize key points. Pause strategically as silence builds anticipation.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ct val="70000"/>
              <a:buNone/>
            </a:pPr>
            <a:r>
              <a:rPr b="1" lang="en-US" sz="1800"/>
              <a:t>Body language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lang="en-US" sz="1800"/>
              <a:t>Maintain open gestures and avoid crossing your arms. Move naturally. Step forward when making a strong point.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ct val="70000"/>
              <a:buNone/>
            </a:pPr>
            <a:r>
              <a:rPr b="1" lang="en-US" sz="1800"/>
              <a:t>Non-verbal cues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lang="en-US" sz="1800"/>
              <a:t>Look for cues (like nodding and note-taking) that show that your audience is engaged.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ct val="70000"/>
              <a:buNone/>
            </a:pPr>
            <a:r>
              <a:rPr b="1" lang="en-US" sz="1800"/>
              <a:t>Additional tips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lang="en-US" sz="1800"/>
              <a:t>Be confident, rehearse aloud, and show enthusiasm.</a:t>
            </a:r>
            <a:endParaRPr/>
          </a:p>
        </p:txBody>
      </p:sp>
      <p:sp>
        <p:nvSpPr>
          <p:cNvPr id="1345" name="Google Shape;1345;p62"/>
          <p:cNvSpPr txBox="1"/>
          <p:nvPr>
            <p:ph idx="2" type="body"/>
          </p:nvPr>
        </p:nvSpPr>
        <p:spPr>
          <a:xfrm>
            <a:off x="242275" y="2412625"/>
            <a:ext cx="4859100" cy="3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b="1" lang="en-US" sz="1800"/>
              <a:t>Voice modulation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lang="en-US" sz="1800"/>
              <a:t>Vary pitch, tone, and volume to emphasize key points. Pause strategically as silence builds anticipation.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ct val="70000"/>
              <a:buNone/>
            </a:pPr>
            <a:r>
              <a:rPr b="1" lang="en-US" sz="1800"/>
              <a:t>Body language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lang="en-US" sz="1800"/>
              <a:t>Maintain open gestures and avoid crossing your arms. Move naturally. Step forward when making a strong point.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ct val="70000"/>
              <a:buNone/>
            </a:pPr>
            <a:r>
              <a:rPr b="1" lang="en-US" sz="1800"/>
              <a:t>Non-verbal cues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lang="en-US" sz="1800"/>
              <a:t>Look for cues (like nodding and note-taking) that show that your audience is engaged.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ct val="70000"/>
              <a:buNone/>
            </a:pPr>
            <a:r>
              <a:rPr b="1" lang="en-US" sz="1800"/>
              <a:t>Additional tips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lang="en-US" sz="1800"/>
              <a:t>Be confident, rehearse aloud, and show enthusiasm.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63"/>
          <p:cNvSpPr txBox="1"/>
          <p:nvPr>
            <p:ph type="title"/>
          </p:nvPr>
        </p:nvSpPr>
        <p:spPr>
          <a:xfrm>
            <a:off x="612648" y="429768"/>
            <a:ext cx="3474720" cy="18470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atang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351" name="Google Shape;1351;p63"/>
          <p:cNvSpPr txBox="1"/>
          <p:nvPr>
            <p:ph idx="1" type="body"/>
          </p:nvPr>
        </p:nvSpPr>
        <p:spPr>
          <a:xfrm>
            <a:off x="612648" y="2743200"/>
            <a:ext cx="3474720" cy="35021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lang="en-US" sz="1800"/>
              <a:t>When introducing yourself, keep it concise and relevant. 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</a:pPr>
            <a:r>
              <a:rPr lang="en-US" sz="1800"/>
              <a:t>Start with a hook, state your expertise, and explain why you’re presenting.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260"/>
              <a:buNone/>
            </a:pPr>
            <a:r>
              <a:rPr lang="en-US" sz="1800"/>
              <a:t>If possible, keep your introduction to under 60 seconds to maintain interest.</a:t>
            </a:r>
            <a:endParaRPr/>
          </a:p>
        </p:txBody>
      </p:sp>
      <p:pic>
        <p:nvPicPr>
          <p:cNvPr descr="A ski lift with mountains in the background" id="1352" name="Google Shape;1352;p6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66" l="0" r="0" t="66"/>
          <a:stretch/>
        </p:blipFill>
        <p:spPr>
          <a:xfrm>
            <a:off x="5028292" y="420624"/>
            <a:ext cx="6684264" cy="6016752"/>
          </a:xfrm>
          <a:prstGeom prst="rect">
            <a:avLst/>
          </a:prstGeom>
          <a:blipFill rotWithShape="1">
            <a:blip r:embed="rId4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rost">
  <a:themeElements>
    <a:clrScheme name="Frosty Design">
      <a:dk1>
        <a:srgbClr val="000000"/>
      </a:dk1>
      <a:lt1>
        <a:srgbClr val="FFFFFF"/>
      </a:lt1>
      <a:dk2>
        <a:srgbClr val="0B2627"/>
      </a:dk2>
      <a:lt2>
        <a:srgbClr val="DAE3E3"/>
      </a:lt2>
      <a:accent1>
        <a:srgbClr val="757E36"/>
      </a:accent1>
      <a:accent2>
        <a:srgbClr val="B494C2"/>
      </a:accent2>
      <a:accent3>
        <a:srgbClr val="8FA2A3"/>
      </a:accent3>
      <a:accent4>
        <a:srgbClr val="CE7F00"/>
      </a:accent4>
      <a:accent5>
        <a:srgbClr val="D15928"/>
      </a:accent5>
      <a:accent6>
        <a:srgbClr val="B7836F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